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2"/>
  </p:notesMasterIdLst>
  <p:sldIdLst>
    <p:sldId id="256" r:id="rId2"/>
    <p:sldId id="257" r:id="rId3"/>
    <p:sldId id="259" r:id="rId4"/>
    <p:sldId id="264" r:id="rId5"/>
    <p:sldId id="263" r:id="rId6"/>
    <p:sldId id="261" r:id="rId7"/>
    <p:sldId id="260" r:id="rId8"/>
    <p:sldId id="258" r:id="rId9"/>
    <p:sldId id="266"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966"/>
    <a:srgbClr val="3B383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4" d="100"/>
          <a:sy n="84" d="100"/>
        </p:scale>
        <p:origin x="96" y="10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0D9D1FC-2BE3-42C5-8C40-6FDF3020C771}" type="doc">
      <dgm:prSet loTypeId="urn:microsoft.com/office/officeart/2005/8/layout/vList2" loCatId="list" qsTypeId="urn:microsoft.com/office/officeart/2005/8/quickstyle/simple1" qsCatId="simple" csTypeId="urn:microsoft.com/office/officeart/2005/8/colors/accent0_3" csCatId="mainScheme" phldr="1"/>
      <dgm:spPr/>
      <dgm:t>
        <a:bodyPr/>
        <a:lstStyle/>
        <a:p>
          <a:endParaRPr lang="en-IN"/>
        </a:p>
      </dgm:t>
    </dgm:pt>
    <dgm:pt modelId="{8FEE5990-37BA-4D42-9589-A2355284D10A}">
      <dgm:prSet/>
      <dgm:spPr/>
      <dgm:t>
        <a:bodyPr/>
        <a:lstStyle/>
        <a:p>
          <a:pPr algn="ctr"/>
          <a:r>
            <a:rPr lang="en-IN"/>
            <a:t>JSON</a:t>
          </a:r>
        </a:p>
      </dgm:t>
    </dgm:pt>
    <dgm:pt modelId="{B2B08269-85A6-4720-B133-7BD85F96203C}" type="parTrans" cxnId="{08762D2D-788C-49C7-B238-2B12F56ED5BC}">
      <dgm:prSet/>
      <dgm:spPr/>
      <dgm:t>
        <a:bodyPr/>
        <a:lstStyle/>
        <a:p>
          <a:pPr algn="ctr"/>
          <a:endParaRPr lang="en-IN"/>
        </a:p>
      </dgm:t>
    </dgm:pt>
    <dgm:pt modelId="{7F2FF4AA-F606-43EE-8FC6-D8D00887C882}" type="sibTrans" cxnId="{08762D2D-788C-49C7-B238-2B12F56ED5BC}">
      <dgm:prSet/>
      <dgm:spPr/>
      <dgm:t>
        <a:bodyPr/>
        <a:lstStyle/>
        <a:p>
          <a:pPr algn="ctr"/>
          <a:endParaRPr lang="en-IN"/>
        </a:p>
      </dgm:t>
    </dgm:pt>
    <dgm:pt modelId="{8BA34A52-628D-4B45-A18B-18054ED2F17B}">
      <dgm:prSet/>
      <dgm:spPr/>
      <dgm:t>
        <a:bodyPr/>
        <a:lstStyle/>
        <a:p>
          <a:pPr algn="ctr"/>
          <a:r>
            <a:rPr lang="en-IN"/>
            <a:t>Numpy</a:t>
          </a:r>
        </a:p>
      </dgm:t>
    </dgm:pt>
    <dgm:pt modelId="{84A6FEF8-C55E-47D8-9BBF-DA4B1D2DB59B}" type="parTrans" cxnId="{A99B5B7E-778F-460B-96A4-94330C08E6E7}">
      <dgm:prSet/>
      <dgm:spPr/>
      <dgm:t>
        <a:bodyPr/>
        <a:lstStyle/>
        <a:p>
          <a:pPr algn="ctr"/>
          <a:endParaRPr lang="en-IN"/>
        </a:p>
      </dgm:t>
    </dgm:pt>
    <dgm:pt modelId="{69C4C1F6-0AC9-4F9B-9550-E008665E8AB0}" type="sibTrans" cxnId="{A99B5B7E-778F-460B-96A4-94330C08E6E7}">
      <dgm:prSet/>
      <dgm:spPr/>
      <dgm:t>
        <a:bodyPr/>
        <a:lstStyle/>
        <a:p>
          <a:pPr algn="ctr"/>
          <a:endParaRPr lang="en-IN"/>
        </a:p>
      </dgm:t>
    </dgm:pt>
    <dgm:pt modelId="{F1DBBD52-21B7-4F89-BC5E-33603D4AC08B}">
      <dgm:prSet/>
      <dgm:spPr/>
      <dgm:t>
        <a:bodyPr/>
        <a:lstStyle/>
        <a:p>
          <a:pPr algn="ctr"/>
          <a:r>
            <a:rPr lang="en-IN"/>
            <a:t>Sklearn.model_selection</a:t>
          </a:r>
        </a:p>
      </dgm:t>
    </dgm:pt>
    <dgm:pt modelId="{93D58238-70CF-4DAD-B4A8-8B40B94BFB6F}" type="parTrans" cxnId="{1AE6CD2F-5384-46BC-A83B-F12E7F329DC7}">
      <dgm:prSet/>
      <dgm:spPr/>
      <dgm:t>
        <a:bodyPr/>
        <a:lstStyle/>
        <a:p>
          <a:pPr algn="ctr"/>
          <a:endParaRPr lang="en-IN"/>
        </a:p>
      </dgm:t>
    </dgm:pt>
    <dgm:pt modelId="{12686405-5962-4CC2-967A-EACDFEF8F598}" type="sibTrans" cxnId="{1AE6CD2F-5384-46BC-A83B-F12E7F329DC7}">
      <dgm:prSet/>
      <dgm:spPr/>
      <dgm:t>
        <a:bodyPr/>
        <a:lstStyle/>
        <a:p>
          <a:pPr algn="ctr"/>
          <a:endParaRPr lang="en-IN"/>
        </a:p>
      </dgm:t>
    </dgm:pt>
    <dgm:pt modelId="{7641F2D6-F1D1-4B7F-8C4E-FA97091F366B}">
      <dgm:prSet/>
      <dgm:spPr/>
      <dgm:t>
        <a:bodyPr/>
        <a:lstStyle/>
        <a:p>
          <a:pPr algn="ctr"/>
          <a:r>
            <a:rPr lang="en-IN" dirty="0" err="1"/>
            <a:t>Tensorflow</a:t>
          </a:r>
          <a:r>
            <a:rPr lang="en-IN" dirty="0"/>
            <a:t> - </a:t>
          </a:r>
          <a:r>
            <a:rPr lang="en-IN" dirty="0" err="1"/>
            <a:t>Keras</a:t>
          </a:r>
          <a:endParaRPr lang="en-IN" dirty="0"/>
        </a:p>
      </dgm:t>
    </dgm:pt>
    <dgm:pt modelId="{A3E3D31D-55B5-43D6-9888-643160B486B3}" type="parTrans" cxnId="{5E86FCCD-64E4-4F3B-831B-8CA364F59541}">
      <dgm:prSet/>
      <dgm:spPr/>
      <dgm:t>
        <a:bodyPr/>
        <a:lstStyle/>
        <a:p>
          <a:pPr algn="ctr"/>
          <a:endParaRPr lang="en-IN"/>
        </a:p>
      </dgm:t>
    </dgm:pt>
    <dgm:pt modelId="{FBC98EA5-A485-4E02-9548-BA9656103774}" type="sibTrans" cxnId="{5E86FCCD-64E4-4F3B-831B-8CA364F59541}">
      <dgm:prSet/>
      <dgm:spPr/>
      <dgm:t>
        <a:bodyPr/>
        <a:lstStyle/>
        <a:p>
          <a:pPr algn="ctr"/>
          <a:endParaRPr lang="en-IN"/>
        </a:p>
      </dgm:t>
    </dgm:pt>
    <dgm:pt modelId="{B08D4EA3-1E17-473B-B277-6F73AEA80EFC}">
      <dgm:prSet/>
      <dgm:spPr/>
      <dgm:t>
        <a:bodyPr/>
        <a:lstStyle/>
        <a:p>
          <a:pPr algn="ctr"/>
          <a:r>
            <a:rPr lang="en-IN"/>
            <a:t>Matplotlib</a:t>
          </a:r>
        </a:p>
      </dgm:t>
    </dgm:pt>
    <dgm:pt modelId="{8EF14B75-9C02-419C-A502-861FCF4B0AE3}" type="parTrans" cxnId="{21B32B00-F2C9-4DFB-9F2C-BDD3866142F5}">
      <dgm:prSet/>
      <dgm:spPr/>
      <dgm:t>
        <a:bodyPr/>
        <a:lstStyle/>
        <a:p>
          <a:pPr algn="ctr"/>
          <a:endParaRPr lang="en-IN"/>
        </a:p>
      </dgm:t>
    </dgm:pt>
    <dgm:pt modelId="{7DD08883-D1DF-48E0-9B07-822E5181A08E}" type="sibTrans" cxnId="{21B32B00-F2C9-4DFB-9F2C-BDD3866142F5}">
      <dgm:prSet/>
      <dgm:spPr/>
      <dgm:t>
        <a:bodyPr/>
        <a:lstStyle/>
        <a:p>
          <a:pPr algn="ctr"/>
          <a:endParaRPr lang="en-IN"/>
        </a:p>
      </dgm:t>
    </dgm:pt>
    <dgm:pt modelId="{BE032BBB-354C-43EE-80BA-5799218D3EC7}">
      <dgm:prSet/>
      <dgm:spPr/>
      <dgm:t>
        <a:bodyPr/>
        <a:lstStyle/>
        <a:p>
          <a:pPr algn="ctr"/>
          <a:r>
            <a:rPr lang="en-IN"/>
            <a:t>Librosa</a:t>
          </a:r>
        </a:p>
      </dgm:t>
    </dgm:pt>
    <dgm:pt modelId="{0BD9EEA1-7ACB-4153-8E21-858362827992}" type="parTrans" cxnId="{73E1D9E1-45E8-4F40-8321-18598E6464E1}">
      <dgm:prSet/>
      <dgm:spPr/>
      <dgm:t>
        <a:bodyPr/>
        <a:lstStyle/>
        <a:p>
          <a:pPr algn="ctr"/>
          <a:endParaRPr lang="en-IN"/>
        </a:p>
      </dgm:t>
    </dgm:pt>
    <dgm:pt modelId="{5247A717-4316-4A58-882C-57190BF6AECA}" type="sibTrans" cxnId="{73E1D9E1-45E8-4F40-8321-18598E6464E1}">
      <dgm:prSet/>
      <dgm:spPr/>
      <dgm:t>
        <a:bodyPr/>
        <a:lstStyle/>
        <a:p>
          <a:pPr algn="ctr"/>
          <a:endParaRPr lang="en-IN"/>
        </a:p>
      </dgm:t>
    </dgm:pt>
    <dgm:pt modelId="{7601DB9D-5A05-4757-B85A-EDF4320034A5}">
      <dgm:prSet/>
      <dgm:spPr/>
      <dgm:t>
        <a:bodyPr/>
        <a:lstStyle/>
        <a:p>
          <a:pPr algn="ctr"/>
          <a:r>
            <a:rPr lang="en-IN" dirty="0"/>
            <a:t>Math</a:t>
          </a:r>
        </a:p>
      </dgm:t>
    </dgm:pt>
    <dgm:pt modelId="{18517F61-B6E0-4B33-B807-7F496004A59D}" type="parTrans" cxnId="{CA2014CD-876A-4A81-B9A9-2010FD19D0FE}">
      <dgm:prSet/>
      <dgm:spPr/>
      <dgm:t>
        <a:bodyPr/>
        <a:lstStyle/>
        <a:p>
          <a:pPr algn="ctr"/>
          <a:endParaRPr lang="en-IN"/>
        </a:p>
      </dgm:t>
    </dgm:pt>
    <dgm:pt modelId="{80336739-F15F-4327-B560-463140F13D29}" type="sibTrans" cxnId="{CA2014CD-876A-4A81-B9A9-2010FD19D0FE}">
      <dgm:prSet/>
      <dgm:spPr/>
      <dgm:t>
        <a:bodyPr/>
        <a:lstStyle/>
        <a:p>
          <a:pPr algn="ctr"/>
          <a:endParaRPr lang="en-IN"/>
        </a:p>
      </dgm:t>
    </dgm:pt>
    <dgm:pt modelId="{10BEEB16-1FEF-4379-A3AE-5225D2C828A3}">
      <dgm:prSet/>
      <dgm:spPr/>
      <dgm:t>
        <a:bodyPr/>
        <a:lstStyle/>
        <a:p>
          <a:pPr algn="ctr"/>
          <a:r>
            <a:rPr lang="en-IN"/>
            <a:t>Speech_recognition</a:t>
          </a:r>
        </a:p>
      </dgm:t>
    </dgm:pt>
    <dgm:pt modelId="{44B21E61-0CF0-49DD-90BD-1D0347F1371A}" type="parTrans" cxnId="{6B3EC63B-8297-497A-ADB0-0558DB1B39B4}">
      <dgm:prSet/>
      <dgm:spPr/>
      <dgm:t>
        <a:bodyPr/>
        <a:lstStyle/>
        <a:p>
          <a:pPr algn="ctr"/>
          <a:endParaRPr lang="en-IN"/>
        </a:p>
      </dgm:t>
    </dgm:pt>
    <dgm:pt modelId="{861EEE45-9E09-4E00-8535-6F7505B5AB3A}" type="sibTrans" cxnId="{6B3EC63B-8297-497A-ADB0-0558DB1B39B4}">
      <dgm:prSet/>
      <dgm:spPr/>
      <dgm:t>
        <a:bodyPr/>
        <a:lstStyle/>
        <a:p>
          <a:pPr algn="ctr"/>
          <a:endParaRPr lang="en-IN"/>
        </a:p>
      </dgm:t>
    </dgm:pt>
    <dgm:pt modelId="{3A1ADDB6-C4F5-4F38-A04D-3F9AF907A466}">
      <dgm:prSet/>
      <dgm:spPr/>
      <dgm:t>
        <a:bodyPr/>
        <a:lstStyle/>
        <a:p>
          <a:pPr algn="ctr"/>
          <a:r>
            <a:rPr lang="en-IN"/>
            <a:t>Pydud</a:t>
          </a:r>
        </a:p>
      </dgm:t>
    </dgm:pt>
    <dgm:pt modelId="{46D751D4-5259-4E97-BDCA-DC618D20414C}" type="parTrans" cxnId="{05D11BBF-CBDC-47B5-97C3-E1277739B63D}">
      <dgm:prSet/>
      <dgm:spPr/>
      <dgm:t>
        <a:bodyPr/>
        <a:lstStyle/>
        <a:p>
          <a:pPr algn="ctr"/>
          <a:endParaRPr lang="en-IN"/>
        </a:p>
      </dgm:t>
    </dgm:pt>
    <dgm:pt modelId="{FDA7F215-331B-4BBF-B37F-DA31D1BB3178}" type="sibTrans" cxnId="{05D11BBF-CBDC-47B5-97C3-E1277739B63D}">
      <dgm:prSet/>
      <dgm:spPr/>
      <dgm:t>
        <a:bodyPr/>
        <a:lstStyle/>
        <a:p>
          <a:pPr algn="ctr"/>
          <a:endParaRPr lang="en-IN"/>
        </a:p>
      </dgm:t>
    </dgm:pt>
    <dgm:pt modelId="{2326B5D1-B3D3-4DAF-ABA6-81A89989F18C}" type="pres">
      <dgm:prSet presAssocID="{80D9D1FC-2BE3-42C5-8C40-6FDF3020C771}" presName="linear" presStyleCnt="0">
        <dgm:presLayoutVars>
          <dgm:animLvl val="lvl"/>
          <dgm:resizeHandles val="exact"/>
        </dgm:presLayoutVars>
      </dgm:prSet>
      <dgm:spPr/>
    </dgm:pt>
    <dgm:pt modelId="{2DB1CFD2-7D01-465C-AED1-D6E94024E585}" type="pres">
      <dgm:prSet presAssocID="{8FEE5990-37BA-4D42-9589-A2355284D10A}" presName="parentText" presStyleLbl="node1" presStyleIdx="0" presStyleCnt="9">
        <dgm:presLayoutVars>
          <dgm:chMax val="0"/>
          <dgm:bulletEnabled val="1"/>
        </dgm:presLayoutVars>
      </dgm:prSet>
      <dgm:spPr/>
    </dgm:pt>
    <dgm:pt modelId="{C7861867-D71F-44A9-9DA0-0B11F5C9076A}" type="pres">
      <dgm:prSet presAssocID="{7F2FF4AA-F606-43EE-8FC6-D8D00887C882}" presName="spacer" presStyleCnt="0"/>
      <dgm:spPr/>
    </dgm:pt>
    <dgm:pt modelId="{B7B67A4B-B48C-4FEF-BCF4-3BEE4825D803}" type="pres">
      <dgm:prSet presAssocID="{8BA34A52-628D-4B45-A18B-18054ED2F17B}" presName="parentText" presStyleLbl="node1" presStyleIdx="1" presStyleCnt="9">
        <dgm:presLayoutVars>
          <dgm:chMax val="0"/>
          <dgm:bulletEnabled val="1"/>
        </dgm:presLayoutVars>
      </dgm:prSet>
      <dgm:spPr/>
    </dgm:pt>
    <dgm:pt modelId="{C6EEA1F5-576D-49F7-8D7A-6B3BC3C2DF88}" type="pres">
      <dgm:prSet presAssocID="{69C4C1F6-0AC9-4F9B-9550-E008665E8AB0}" presName="spacer" presStyleCnt="0"/>
      <dgm:spPr/>
    </dgm:pt>
    <dgm:pt modelId="{D00B4ABF-6F18-498E-BF93-19DE9CED31ED}" type="pres">
      <dgm:prSet presAssocID="{F1DBBD52-21B7-4F89-BC5E-33603D4AC08B}" presName="parentText" presStyleLbl="node1" presStyleIdx="2" presStyleCnt="9">
        <dgm:presLayoutVars>
          <dgm:chMax val="0"/>
          <dgm:bulletEnabled val="1"/>
        </dgm:presLayoutVars>
      </dgm:prSet>
      <dgm:spPr/>
    </dgm:pt>
    <dgm:pt modelId="{7399DCFC-93CF-463D-846C-89B6379CDA9C}" type="pres">
      <dgm:prSet presAssocID="{12686405-5962-4CC2-967A-EACDFEF8F598}" presName="spacer" presStyleCnt="0"/>
      <dgm:spPr/>
    </dgm:pt>
    <dgm:pt modelId="{C00C1391-5F01-4132-BB18-5F617CCAB046}" type="pres">
      <dgm:prSet presAssocID="{7641F2D6-F1D1-4B7F-8C4E-FA97091F366B}" presName="parentText" presStyleLbl="node1" presStyleIdx="3" presStyleCnt="9">
        <dgm:presLayoutVars>
          <dgm:chMax val="0"/>
          <dgm:bulletEnabled val="1"/>
        </dgm:presLayoutVars>
      </dgm:prSet>
      <dgm:spPr/>
    </dgm:pt>
    <dgm:pt modelId="{0497E90B-631B-4BDE-98B3-668EA6414D91}" type="pres">
      <dgm:prSet presAssocID="{FBC98EA5-A485-4E02-9548-BA9656103774}" presName="spacer" presStyleCnt="0"/>
      <dgm:spPr/>
    </dgm:pt>
    <dgm:pt modelId="{69635C80-0E02-40A2-B831-30F6959259DE}" type="pres">
      <dgm:prSet presAssocID="{B08D4EA3-1E17-473B-B277-6F73AEA80EFC}" presName="parentText" presStyleLbl="node1" presStyleIdx="4" presStyleCnt="9" custLinFactNeighborX="3020" custLinFactNeighborY="23974">
        <dgm:presLayoutVars>
          <dgm:chMax val="0"/>
          <dgm:bulletEnabled val="1"/>
        </dgm:presLayoutVars>
      </dgm:prSet>
      <dgm:spPr/>
    </dgm:pt>
    <dgm:pt modelId="{67959F57-A853-48E4-8D88-380FE1AD22D3}" type="pres">
      <dgm:prSet presAssocID="{7DD08883-D1DF-48E0-9B07-822E5181A08E}" presName="spacer" presStyleCnt="0"/>
      <dgm:spPr/>
    </dgm:pt>
    <dgm:pt modelId="{C9206100-D149-4455-A07E-90CF3D4155D7}" type="pres">
      <dgm:prSet presAssocID="{BE032BBB-354C-43EE-80BA-5799218D3EC7}" presName="parentText" presStyleLbl="node1" presStyleIdx="5" presStyleCnt="9">
        <dgm:presLayoutVars>
          <dgm:chMax val="0"/>
          <dgm:bulletEnabled val="1"/>
        </dgm:presLayoutVars>
      </dgm:prSet>
      <dgm:spPr/>
    </dgm:pt>
    <dgm:pt modelId="{7964018D-675A-4060-A40D-8199CA33D3D3}" type="pres">
      <dgm:prSet presAssocID="{5247A717-4316-4A58-882C-57190BF6AECA}" presName="spacer" presStyleCnt="0"/>
      <dgm:spPr/>
    </dgm:pt>
    <dgm:pt modelId="{E9C62822-C07B-43F8-A6EB-C242868D00F2}" type="pres">
      <dgm:prSet presAssocID="{7601DB9D-5A05-4757-B85A-EDF4320034A5}" presName="parentText" presStyleLbl="node1" presStyleIdx="6" presStyleCnt="9">
        <dgm:presLayoutVars>
          <dgm:chMax val="0"/>
          <dgm:bulletEnabled val="1"/>
        </dgm:presLayoutVars>
      </dgm:prSet>
      <dgm:spPr/>
    </dgm:pt>
    <dgm:pt modelId="{F0AAA635-B060-4075-B72D-D38486B79384}" type="pres">
      <dgm:prSet presAssocID="{80336739-F15F-4327-B560-463140F13D29}" presName="spacer" presStyleCnt="0"/>
      <dgm:spPr/>
    </dgm:pt>
    <dgm:pt modelId="{DA924CCE-6A6B-4B7D-BC83-9C02E7013EB9}" type="pres">
      <dgm:prSet presAssocID="{10BEEB16-1FEF-4379-A3AE-5225D2C828A3}" presName="parentText" presStyleLbl="node1" presStyleIdx="7" presStyleCnt="9">
        <dgm:presLayoutVars>
          <dgm:chMax val="0"/>
          <dgm:bulletEnabled val="1"/>
        </dgm:presLayoutVars>
      </dgm:prSet>
      <dgm:spPr/>
    </dgm:pt>
    <dgm:pt modelId="{516CFAB0-AD95-4040-A7CD-FAB3F400E3E2}" type="pres">
      <dgm:prSet presAssocID="{861EEE45-9E09-4E00-8535-6F7505B5AB3A}" presName="spacer" presStyleCnt="0"/>
      <dgm:spPr/>
    </dgm:pt>
    <dgm:pt modelId="{7B22E7FF-E83B-4B09-8BB2-1C6776C085E2}" type="pres">
      <dgm:prSet presAssocID="{3A1ADDB6-C4F5-4F38-A04D-3F9AF907A466}" presName="parentText" presStyleLbl="node1" presStyleIdx="8" presStyleCnt="9">
        <dgm:presLayoutVars>
          <dgm:chMax val="0"/>
          <dgm:bulletEnabled val="1"/>
        </dgm:presLayoutVars>
      </dgm:prSet>
      <dgm:spPr/>
    </dgm:pt>
  </dgm:ptLst>
  <dgm:cxnLst>
    <dgm:cxn modelId="{21B32B00-F2C9-4DFB-9F2C-BDD3866142F5}" srcId="{80D9D1FC-2BE3-42C5-8C40-6FDF3020C771}" destId="{B08D4EA3-1E17-473B-B277-6F73AEA80EFC}" srcOrd="4" destOrd="0" parTransId="{8EF14B75-9C02-419C-A502-861FCF4B0AE3}" sibTransId="{7DD08883-D1DF-48E0-9B07-822E5181A08E}"/>
    <dgm:cxn modelId="{26C77A21-C795-4535-B58E-67C0A1302B82}" type="presOf" srcId="{8BA34A52-628D-4B45-A18B-18054ED2F17B}" destId="{B7B67A4B-B48C-4FEF-BCF4-3BEE4825D803}" srcOrd="0" destOrd="0" presId="urn:microsoft.com/office/officeart/2005/8/layout/vList2"/>
    <dgm:cxn modelId="{08762D2D-788C-49C7-B238-2B12F56ED5BC}" srcId="{80D9D1FC-2BE3-42C5-8C40-6FDF3020C771}" destId="{8FEE5990-37BA-4D42-9589-A2355284D10A}" srcOrd="0" destOrd="0" parTransId="{B2B08269-85A6-4720-B133-7BD85F96203C}" sibTransId="{7F2FF4AA-F606-43EE-8FC6-D8D00887C882}"/>
    <dgm:cxn modelId="{1AE6CD2F-5384-46BC-A83B-F12E7F329DC7}" srcId="{80D9D1FC-2BE3-42C5-8C40-6FDF3020C771}" destId="{F1DBBD52-21B7-4F89-BC5E-33603D4AC08B}" srcOrd="2" destOrd="0" parTransId="{93D58238-70CF-4DAD-B4A8-8B40B94BFB6F}" sibTransId="{12686405-5962-4CC2-967A-EACDFEF8F598}"/>
    <dgm:cxn modelId="{A0DD8132-1CD8-437B-BC14-86F757B5E73B}" type="presOf" srcId="{B08D4EA3-1E17-473B-B277-6F73AEA80EFC}" destId="{69635C80-0E02-40A2-B831-30F6959259DE}" srcOrd="0" destOrd="0" presId="urn:microsoft.com/office/officeart/2005/8/layout/vList2"/>
    <dgm:cxn modelId="{9D8A6B34-E236-4664-8B46-59DBB208E530}" type="presOf" srcId="{F1DBBD52-21B7-4F89-BC5E-33603D4AC08B}" destId="{D00B4ABF-6F18-498E-BF93-19DE9CED31ED}" srcOrd="0" destOrd="0" presId="urn:microsoft.com/office/officeart/2005/8/layout/vList2"/>
    <dgm:cxn modelId="{6B3EC63B-8297-497A-ADB0-0558DB1B39B4}" srcId="{80D9D1FC-2BE3-42C5-8C40-6FDF3020C771}" destId="{10BEEB16-1FEF-4379-A3AE-5225D2C828A3}" srcOrd="7" destOrd="0" parTransId="{44B21E61-0CF0-49DD-90BD-1D0347F1371A}" sibTransId="{861EEE45-9E09-4E00-8535-6F7505B5AB3A}"/>
    <dgm:cxn modelId="{3562223D-69D6-4B82-8BD7-9BE20042D26E}" type="presOf" srcId="{3A1ADDB6-C4F5-4F38-A04D-3F9AF907A466}" destId="{7B22E7FF-E83B-4B09-8BB2-1C6776C085E2}" srcOrd="0" destOrd="0" presId="urn:microsoft.com/office/officeart/2005/8/layout/vList2"/>
    <dgm:cxn modelId="{0EAE5540-9CE7-4D93-BE95-556CB47AB9BD}" type="presOf" srcId="{8FEE5990-37BA-4D42-9589-A2355284D10A}" destId="{2DB1CFD2-7D01-465C-AED1-D6E94024E585}" srcOrd="0" destOrd="0" presId="urn:microsoft.com/office/officeart/2005/8/layout/vList2"/>
    <dgm:cxn modelId="{63FCDC6E-8872-425A-9A46-93BD0C0853E1}" type="presOf" srcId="{BE032BBB-354C-43EE-80BA-5799218D3EC7}" destId="{C9206100-D149-4455-A07E-90CF3D4155D7}" srcOrd="0" destOrd="0" presId="urn:microsoft.com/office/officeart/2005/8/layout/vList2"/>
    <dgm:cxn modelId="{A99B5B7E-778F-460B-96A4-94330C08E6E7}" srcId="{80D9D1FC-2BE3-42C5-8C40-6FDF3020C771}" destId="{8BA34A52-628D-4B45-A18B-18054ED2F17B}" srcOrd="1" destOrd="0" parTransId="{84A6FEF8-C55E-47D8-9BBF-DA4B1D2DB59B}" sibTransId="{69C4C1F6-0AC9-4F9B-9550-E008665E8AB0}"/>
    <dgm:cxn modelId="{E990288B-77D3-4BC2-9326-CADF33587F5E}" type="presOf" srcId="{10BEEB16-1FEF-4379-A3AE-5225D2C828A3}" destId="{DA924CCE-6A6B-4B7D-BC83-9C02E7013EB9}" srcOrd="0" destOrd="0" presId="urn:microsoft.com/office/officeart/2005/8/layout/vList2"/>
    <dgm:cxn modelId="{05094691-430C-46A1-9CCE-6AF9465E4A10}" type="presOf" srcId="{7641F2D6-F1D1-4B7F-8C4E-FA97091F366B}" destId="{C00C1391-5F01-4132-BB18-5F617CCAB046}" srcOrd="0" destOrd="0" presId="urn:microsoft.com/office/officeart/2005/8/layout/vList2"/>
    <dgm:cxn modelId="{6C822797-5AC3-42C8-9512-5F0C41E16223}" type="presOf" srcId="{80D9D1FC-2BE3-42C5-8C40-6FDF3020C771}" destId="{2326B5D1-B3D3-4DAF-ABA6-81A89989F18C}" srcOrd="0" destOrd="0" presId="urn:microsoft.com/office/officeart/2005/8/layout/vList2"/>
    <dgm:cxn modelId="{05D11BBF-CBDC-47B5-97C3-E1277739B63D}" srcId="{80D9D1FC-2BE3-42C5-8C40-6FDF3020C771}" destId="{3A1ADDB6-C4F5-4F38-A04D-3F9AF907A466}" srcOrd="8" destOrd="0" parTransId="{46D751D4-5259-4E97-BDCA-DC618D20414C}" sibTransId="{FDA7F215-331B-4BBF-B37F-DA31D1BB3178}"/>
    <dgm:cxn modelId="{CA2014CD-876A-4A81-B9A9-2010FD19D0FE}" srcId="{80D9D1FC-2BE3-42C5-8C40-6FDF3020C771}" destId="{7601DB9D-5A05-4757-B85A-EDF4320034A5}" srcOrd="6" destOrd="0" parTransId="{18517F61-B6E0-4B33-B807-7F496004A59D}" sibTransId="{80336739-F15F-4327-B560-463140F13D29}"/>
    <dgm:cxn modelId="{5E86FCCD-64E4-4F3B-831B-8CA364F59541}" srcId="{80D9D1FC-2BE3-42C5-8C40-6FDF3020C771}" destId="{7641F2D6-F1D1-4B7F-8C4E-FA97091F366B}" srcOrd="3" destOrd="0" parTransId="{A3E3D31D-55B5-43D6-9888-643160B486B3}" sibTransId="{FBC98EA5-A485-4E02-9548-BA9656103774}"/>
    <dgm:cxn modelId="{73E1D9E1-45E8-4F40-8321-18598E6464E1}" srcId="{80D9D1FC-2BE3-42C5-8C40-6FDF3020C771}" destId="{BE032BBB-354C-43EE-80BA-5799218D3EC7}" srcOrd="5" destOrd="0" parTransId="{0BD9EEA1-7ACB-4153-8E21-858362827992}" sibTransId="{5247A717-4316-4A58-882C-57190BF6AECA}"/>
    <dgm:cxn modelId="{D180E0EC-C270-48F3-813B-FAFBE289C7FE}" type="presOf" srcId="{7601DB9D-5A05-4757-B85A-EDF4320034A5}" destId="{E9C62822-C07B-43F8-A6EB-C242868D00F2}" srcOrd="0" destOrd="0" presId="urn:microsoft.com/office/officeart/2005/8/layout/vList2"/>
    <dgm:cxn modelId="{12723413-6AD8-4180-945B-2DD1BCACB9F9}" type="presParOf" srcId="{2326B5D1-B3D3-4DAF-ABA6-81A89989F18C}" destId="{2DB1CFD2-7D01-465C-AED1-D6E94024E585}" srcOrd="0" destOrd="0" presId="urn:microsoft.com/office/officeart/2005/8/layout/vList2"/>
    <dgm:cxn modelId="{EDDB069C-F0FF-4580-B2ED-696C289ECB44}" type="presParOf" srcId="{2326B5D1-B3D3-4DAF-ABA6-81A89989F18C}" destId="{C7861867-D71F-44A9-9DA0-0B11F5C9076A}" srcOrd="1" destOrd="0" presId="urn:microsoft.com/office/officeart/2005/8/layout/vList2"/>
    <dgm:cxn modelId="{DFF6D83D-5E51-44F1-AF4C-0673D9B80957}" type="presParOf" srcId="{2326B5D1-B3D3-4DAF-ABA6-81A89989F18C}" destId="{B7B67A4B-B48C-4FEF-BCF4-3BEE4825D803}" srcOrd="2" destOrd="0" presId="urn:microsoft.com/office/officeart/2005/8/layout/vList2"/>
    <dgm:cxn modelId="{B5179528-759E-45C2-8E6A-B70C55C1D5C5}" type="presParOf" srcId="{2326B5D1-B3D3-4DAF-ABA6-81A89989F18C}" destId="{C6EEA1F5-576D-49F7-8D7A-6B3BC3C2DF88}" srcOrd="3" destOrd="0" presId="urn:microsoft.com/office/officeart/2005/8/layout/vList2"/>
    <dgm:cxn modelId="{B3B1054F-2361-4B04-9627-02094088842B}" type="presParOf" srcId="{2326B5D1-B3D3-4DAF-ABA6-81A89989F18C}" destId="{D00B4ABF-6F18-498E-BF93-19DE9CED31ED}" srcOrd="4" destOrd="0" presId="urn:microsoft.com/office/officeart/2005/8/layout/vList2"/>
    <dgm:cxn modelId="{C9324C6F-C5C0-4030-82D9-F67D6D9CF006}" type="presParOf" srcId="{2326B5D1-B3D3-4DAF-ABA6-81A89989F18C}" destId="{7399DCFC-93CF-463D-846C-89B6379CDA9C}" srcOrd="5" destOrd="0" presId="urn:microsoft.com/office/officeart/2005/8/layout/vList2"/>
    <dgm:cxn modelId="{DBDB4D20-84F6-4F7A-BB32-45D41D73C8A6}" type="presParOf" srcId="{2326B5D1-B3D3-4DAF-ABA6-81A89989F18C}" destId="{C00C1391-5F01-4132-BB18-5F617CCAB046}" srcOrd="6" destOrd="0" presId="urn:microsoft.com/office/officeart/2005/8/layout/vList2"/>
    <dgm:cxn modelId="{9BF06DA6-4EC9-43EE-9C5D-6D1706FB3C11}" type="presParOf" srcId="{2326B5D1-B3D3-4DAF-ABA6-81A89989F18C}" destId="{0497E90B-631B-4BDE-98B3-668EA6414D91}" srcOrd="7" destOrd="0" presId="urn:microsoft.com/office/officeart/2005/8/layout/vList2"/>
    <dgm:cxn modelId="{61C34A49-3124-4DAF-B141-D0189D3B1B8D}" type="presParOf" srcId="{2326B5D1-B3D3-4DAF-ABA6-81A89989F18C}" destId="{69635C80-0E02-40A2-B831-30F6959259DE}" srcOrd="8" destOrd="0" presId="urn:microsoft.com/office/officeart/2005/8/layout/vList2"/>
    <dgm:cxn modelId="{2FF93744-048C-4E6E-BA9B-9BF8947B6591}" type="presParOf" srcId="{2326B5D1-B3D3-4DAF-ABA6-81A89989F18C}" destId="{67959F57-A853-48E4-8D88-380FE1AD22D3}" srcOrd="9" destOrd="0" presId="urn:microsoft.com/office/officeart/2005/8/layout/vList2"/>
    <dgm:cxn modelId="{98EF323C-1A57-47CD-9E19-DC928AEB5985}" type="presParOf" srcId="{2326B5D1-B3D3-4DAF-ABA6-81A89989F18C}" destId="{C9206100-D149-4455-A07E-90CF3D4155D7}" srcOrd="10" destOrd="0" presId="urn:microsoft.com/office/officeart/2005/8/layout/vList2"/>
    <dgm:cxn modelId="{402C022F-4D65-403C-8735-63CA22D15561}" type="presParOf" srcId="{2326B5D1-B3D3-4DAF-ABA6-81A89989F18C}" destId="{7964018D-675A-4060-A40D-8199CA33D3D3}" srcOrd="11" destOrd="0" presId="urn:microsoft.com/office/officeart/2005/8/layout/vList2"/>
    <dgm:cxn modelId="{816F8CBB-C47D-4529-860B-C169EE4D853F}" type="presParOf" srcId="{2326B5D1-B3D3-4DAF-ABA6-81A89989F18C}" destId="{E9C62822-C07B-43F8-A6EB-C242868D00F2}" srcOrd="12" destOrd="0" presId="urn:microsoft.com/office/officeart/2005/8/layout/vList2"/>
    <dgm:cxn modelId="{0CCD7C7B-7B1D-48E8-9940-864B9F97C6D3}" type="presParOf" srcId="{2326B5D1-B3D3-4DAF-ABA6-81A89989F18C}" destId="{F0AAA635-B060-4075-B72D-D38486B79384}" srcOrd="13" destOrd="0" presId="urn:microsoft.com/office/officeart/2005/8/layout/vList2"/>
    <dgm:cxn modelId="{C10A8563-1E79-4D97-9B62-D07950A1A246}" type="presParOf" srcId="{2326B5D1-B3D3-4DAF-ABA6-81A89989F18C}" destId="{DA924CCE-6A6B-4B7D-BC83-9C02E7013EB9}" srcOrd="14" destOrd="0" presId="urn:microsoft.com/office/officeart/2005/8/layout/vList2"/>
    <dgm:cxn modelId="{B292778C-5E97-4593-B5B4-DF4D0A25F0CF}" type="presParOf" srcId="{2326B5D1-B3D3-4DAF-ABA6-81A89989F18C}" destId="{516CFAB0-AD95-4040-A7CD-FAB3F400E3E2}" srcOrd="15" destOrd="0" presId="urn:microsoft.com/office/officeart/2005/8/layout/vList2"/>
    <dgm:cxn modelId="{ABEDC123-73A8-4845-A1E6-FAF5AD6D2332}" type="presParOf" srcId="{2326B5D1-B3D3-4DAF-ABA6-81A89989F18C}" destId="{7B22E7FF-E83B-4B09-8BB2-1C6776C085E2}" srcOrd="16" destOrd="0" presId="urn:microsoft.com/office/officeart/2005/8/layout/vList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BCE01A6-45FE-4C32-983A-D398280A4F91}" type="doc">
      <dgm:prSet loTypeId="urn:microsoft.com/office/officeart/2005/8/layout/vProcess5" loCatId="process" qsTypeId="urn:microsoft.com/office/officeart/2005/8/quickstyle/simple1" qsCatId="simple" csTypeId="urn:microsoft.com/office/officeart/2005/8/colors/accent0_3" csCatId="mainScheme" phldr="1"/>
      <dgm:spPr/>
      <dgm:t>
        <a:bodyPr/>
        <a:lstStyle/>
        <a:p>
          <a:endParaRPr lang="en-IN"/>
        </a:p>
      </dgm:t>
    </dgm:pt>
    <dgm:pt modelId="{E2C2A7DF-EEE6-411B-8433-928FF7AA7DED}">
      <dgm:prSet phldrT="[Text]"/>
      <dgm:spPr/>
      <dgm:t>
        <a:bodyPr/>
        <a:lstStyle/>
        <a:p>
          <a:pPr>
            <a:buFont typeface="Arial" panose="020B0604020202020204" pitchFamily="34" charset="0"/>
            <a:buChar char="•"/>
          </a:pPr>
          <a:r>
            <a:rPr lang="en-US" dirty="0"/>
            <a:t>Extracting MFCC values  of training audios using librosa</a:t>
          </a:r>
          <a:endParaRPr lang="en-IN" dirty="0"/>
        </a:p>
      </dgm:t>
    </dgm:pt>
    <dgm:pt modelId="{9B55C434-93EF-4E62-B275-F6808D20E459}" type="parTrans" cxnId="{FF099572-B92E-4AB6-A6FD-8A2809AF003C}">
      <dgm:prSet/>
      <dgm:spPr/>
      <dgm:t>
        <a:bodyPr/>
        <a:lstStyle/>
        <a:p>
          <a:endParaRPr lang="en-IN"/>
        </a:p>
      </dgm:t>
    </dgm:pt>
    <dgm:pt modelId="{B11A8A7A-34CD-4A04-B77F-1DB7848AB922}" type="sibTrans" cxnId="{FF099572-B92E-4AB6-A6FD-8A2809AF003C}">
      <dgm:prSet/>
      <dgm:spPr/>
      <dgm:t>
        <a:bodyPr/>
        <a:lstStyle/>
        <a:p>
          <a:endParaRPr lang="en-IN"/>
        </a:p>
      </dgm:t>
    </dgm:pt>
    <dgm:pt modelId="{C33AF589-0B51-4FE8-9829-0314C5E4D226}">
      <dgm:prSet phldrT="[Text]"/>
      <dgm:spPr/>
      <dgm:t>
        <a:bodyPr/>
        <a:lstStyle/>
        <a:p>
          <a:pPr>
            <a:buFont typeface="Arial" panose="020B0604020202020204" pitchFamily="34" charset="0"/>
            <a:buChar char="•"/>
          </a:pPr>
          <a:r>
            <a:rPr lang="en-US" dirty="0"/>
            <a:t>Training the audios using </a:t>
          </a:r>
          <a:r>
            <a:rPr lang="en-US" dirty="0" err="1"/>
            <a:t>keras</a:t>
          </a:r>
          <a:r>
            <a:rPr lang="en-US" dirty="0"/>
            <a:t> with MFCC values</a:t>
          </a:r>
          <a:endParaRPr lang="en-IN" dirty="0"/>
        </a:p>
      </dgm:t>
    </dgm:pt>
    <dgm:pt modelId="{A42619D7-2246-4913-BCDB-E542550AC250}" type="parTrans" cxnId="{03C41205-FAF3-4D0F-AAE4-3F7DDDEB9DEF}">
      <dgm:prSet/>
      <dgm:spPr/>
      <dgm:t>
        <a:bodyPr/>
        <a:lstStyle/>
        <a:p>
          <a:endParaRPr lang="en-IN"/>
        </a:p>
      </dgm:t>
    </dgm:pt>
    <dgm:pt modelId="{0A7F9E0F-9710-4306-AF83-316C687F7009}" type="sibTrans" cxnId="{03C41205-FAF3-4D0F-AAE4-3F7DDDEB9DEF}">
      <dgm:prSet/>
      <dgm:spPr/>
      <dgm:t>
        <a:bodyPr/>
        <a:lstStyle/>
        <a:p>
          <a:endParaRPr lang="en-IN"/>
        </a:p>
      </dgm:t>
    </dgm:pt>
    <dgm:pt modelId="{B75DEECD-96C3-479A-8954-18CCBF0651B0}">
      <dgm:prSet phldrT="[Text]"/>
      <dgm:spPr/>
      <dgm:t>
        <a:bodyPr/>
        <a:lstStyle/>
        <a:p>
          <a:pPr>
            <a:buFont typeface="Arial" panose="020B0604020202020204" pitchFamily="34" charset="0"/>
            <a:buChar char="•"/>
          </a:pPr>
          <a:r>
            <a:rPr lang="en-US"/>
            <a:t>Predicting the test audios </a:t>
          </a:r>
          <a:endParaRPr lang="en-IN" dirty="0"/>
        </a:p>
      </dgm:t>
    </dgm:pt>
    <dgm:pt modelId="{70E892AE-FC6F-4F58-8073-3F723C0A8A9B}" type="parTrans" cxnId="{DB6095EA-55E5-4B9E-8907-9305BE3DE7BA}">
      <dgm:prSet/>
      <dgm:spPr/>
      <dgm:t>
        <a:bodyPr/>
        <a:lstStyle/>
        <a:p>
          <a:endParaRPr lang="en-IN"/>
        </a:p>
      </dgm:t>
    </dgm:pt>
    <dgm:pt modelId="{D9B0DCEE-CF5F-4EF8-802F-ACFDDF05D400}" type="sibTrans" cxnId="{DB6095EA-55E5-4B9E-8907-9305BE3DE7BA}">
      <dgm:prSet/>
      <dgm:spPr/>
      <dgm:t>
        <a:bodyPr/>
        <a:lstStyle/>
        <a:p>
          <a:endParaRPr lang="en-IN"/>
        </a:p>
      </dgm:t>
    </dgm:pt>
    <dgm:pt modelId="{6D5418E9-3C16-40B3-AF53-5F334184CD29}">
      <dgm:prSet/>
      <dgm:spPr/>
      <dgm:t>
        <a:bodyPr/>
        <a:lstStyle/>
        <a:p>
          <a:pPr>
            <a:buFont typeface="Arial" panose="020B0604020202020204" pitchFamily="34" charset="0"/>
            <a:buChar char="•"/>
          </a:pPr>
          <a:r>
            <a:rPr lang="en-US"/>
            <a:t>Separating the persons using prediction values</a:t>
          </a:r>
          <a:endParaRPr lang="en-IN" dirty="0"/>
        </a:p>
      </dgm:t>
    </dgm:pt>
    <dgm:pt modelId="{D02CF62D-D313-4E0F-BC69-A42D196AF748}" type="parTrans" cxnId="{6E6F36DF-9932-43C5-A605-55CB224FD6CA}">
      <dgm:prSet/>
      <dgm:spPr/>
      <dgm:t>
        <a:bodyPr/>
        <a:lstStyle/>
        <a:p>
          <a:endParaRPr lang="en-IN"/>
        </a:p>
      </dgm:t>
    </dgm:pt>
    <dgm:pt modelId="{1D025153-57D1-434F-AAFE-E33E0B5F2E10}" type="sibTrans" cxnId="{6E6F36DF-9932-43C5-A605-55CB224FD6CA}">
      <dgm:prSet/>
      <dgm:spPr/>
      <dgm:t>
        <a:bodyPr/>
        <a:lstStyle/>
        <a:p>
          <a:endParaRPr lang="en-IN"/>
        </a:p>
      </dgm:t>
    </dgm:pt>
    <dgm:pt modelId="{C2D56A05-DF90-4402-953F-C564C75B1B03}">
      <dgm:prSet/>
      <dgm:spPr/>
      <dgm:t>
        <a:bodyPr/>
        <a:lstStyle/>
        <a:p>
          <a:pPr>
            <a:buFont typeface="Arial" panose="020B0604020202020204" pitchFamily="34" charset="0"/>
            <a:buChar char="•"/>
          </a:pPr>
          <a:r>
            <a:rPr lang="en-US" dirty="0"/>
            <a:t>Converting the audio into text using speech recognition </a:t>
          </a:r>
          <a:endParaRPr lang="en-IN" dirty="0"/>
        </a:p>
      </dgm:t>
    </dgm:pt>
    <dgm:pt modelId="{621A7888-BD42-44F9-AF84-6DF5B4596AD6}" type="parTrans" cxnId="{04C872A5-5ED2-4719-8CB2-2095980BCA37}">
      <dgm:prSet/>
      <dgm:spPr/>
      <dgm:t>
        <a:bodyPr/>
        <a:lstStyle/>
        <a:p>
          <a:endParaRPr lang="en-IN"/>
        </a:p>
      </dgm:t>
    </dgm:pt>
    <dgm:pt modelId="{5EF526F4-10CD-4F2B-B420-CD2DFC5386EF}" type="sibTrans" cxnId="{04C872A5-5ED2-4719-8CB2-2095980BCA37}">
      <dgm:prSet/>
      <dgm:spPr/>
      <dgm:t>
        <a:bodyPr/>
        <a:lstStyle/>
        <a:p>
          <a:endParaRPr lang="en-IN"/>
        </a:p>
      </dgm:t>
    </dgm:pt>
    <dgm:pt modelId="{7FCB77E0-4DBD-4E79-9446-3BDE4E8F6DEF}" type="pres">
      <dgm:prSet presAssocID="{7BCE01A6-45FE-4C32-983A-D398280A4F91}" presName="outerComposite" presStyleCnt="0">
        <dgm:presLayoutVars>
          <dgm:chMax val="5"/>
          <dgm:dir/>
          <dgm:resizeHandles val="exact"/>
        </dgm:presLayoutVars>
      </dgm:prSet>
      <dgm:spPr/>
    </dgm:pt>
    <dgm:pt modelId="{AE10D4A8-0100-4DB4-B935-3DBEC025ED88}" type="pres">
      <dgm:prSet presAssocID="{7BCE01A6-45FE-4C32-983A-D398280A4F91}" presName="dummyMaxCanvas" presStyleCnt="0">
        <dgm:presLayoutVars/>
      </dgm:prSet>
      <dgm:spPr/>
    </dgm:pt>
    <dgm:pt modelId="{47B9A1BB-632E-44E1-B227-5189DE648BE4}" type="pres">
      <dgm:prSet presAssocID="{7BCE01A6-45FE-4C32-983A-D398280A4F91}" presName="FiveNodes_1" presStyleLbl="node1" presStyleIdx="0" presStyleCnt="5">
        <dgm:presLayoutVars>
          <dgm:bulletEnabled val="1"/>
        </dgm:presLayoutVars>
      </dgm:prSet>
      <dgm:spPr/>
    </dgm:pt>
    <dgm:pt modelId="{23E2A958-31CF-4B56-8FC6-B649EB8D983E}" type="pres">
      <dgm:prSet presAssocID="{7BCE01A6-45FE-4C32-983A-D398280A4F91}" presName="FiveNodes_2" presStyleLbl="node1" presStyleIdx="1" presStyleCnt="5">
        <dgm:presLayoutVars>
          <dgm:bulletEnabled val="1"/>
        </dgm:presLayoutVars>
      </dgm:prSet>
      <dgm:spPr/>
    </dgm:pt>
    <dgm:pt modelId="{0BABE70B-2866-4FBD-8063-E2F9486BEE36}" type="pres">
      <dgm:prSet presAssocID="{7BCE01A6-45FE-4C32-983A-D398280A4F91}" presName="FiveNodes_3" presStyleLbl="node1" presStyleIdx="2" presStyleCnt="5">
        <dgm:presLayoutVars>
          <dgm:bulletEnabled val="1"/>
        </dgm:presLayoutVars>
      </dgm:prSet>
      <dgm:spPr/>
    </dgm:pt>
    <dgm:pt modelId="{D20A2E7C-D984-4BD3-86D4-FC8D308A9A98}" type="pres">
      <dgm:prSet presAssocID="{7BCE01A6-45FE-4C32-983A-D398280A4F91}" presName="FiveNodes_4" presStyleLbl="node1" presStyleIdx="3" presStyleCnt="5">
        <dgm:presLayoutVars>
          <dgm:bulletEnabled val="1"/>
        </dgm:presLayoutVars>
      </dgm:prSet>
      <dgm:spPr/>
    </dgm:pt>
    <dgm:pt modelId="{25254D52-97CD-4288-8914-F2C7E1E1BD41}" type="pres">
      <dgm:prSet presAssocID="{7BCE01A6-45FE-4C32-983A-D398280A4F91}" presName="FiveNodes_5" presStyleLbl="node1" presStyleIdx="4" presStyleCnt="5">
        <dgm:presLayoutVars>
          <dgm:bulletEnabled val="1"/>
        </dgm:presLayoutVars>
      </dgm:prSet>
      <dgm:spPr/>
    </dgm:pt>
    <dgm:pt modelId="{BB0E37BF-362D-4DB0-908F-F216606706C2}" type="pres">
      <dgm:prSet presAssocID="{7BCE01A6-45FE-4C32-983A-D398280A4F91}" presName="FiveConn_1-2" presStyleLbl="fgAccFollowNode1" presStyleIdx="0" presStyleCnt="4">
        <dgm:presLayoutVars>
          <dgm:bulletEnabled val="1"/>
        </dgm:presLayoutVars>
      </dgm:prSet>
      <dgm:spPr/>
    </dgm:pt>
    <dgm:pt modelId="{2C8B3B55-4C88-4926-A128-A23F549BB48A}" type="pres">
      <dgm:prSet presAssocID="{7BCE01A6-45FE-4C32-983A-D398280A4F91}" presName="FiveConn_2-3" presStyleLbl="fgAccFollowNode1" presStyleIdx="1" presStyleCnt="4">
        <dgm:presLayoutVars>
          <dgm:bulletEnabled val="1"/>
        </dgm:presLayoutVars>
      </dgm:prSet>
      <dgm:spPr/>
    </dgm:pt>
    <dgm:pt modelId="{9F6CA047-DDE9-41CE-B5AD-398EE8710BC0}" type="pres">
      <dgm:prSet presAssocID="{7BCE01A6-45FE-4C32-983A-D398280A4F91}" presName="FiveConn_3-4" presStyleLbl="fgAccFollowNode1" presStyleIdx="2" presStyleCnt="4">
        <dgm:presLayoutVars>
          <dgm:bulletEnabled val="1"/>
        </dgm:presLayoutVars>
      </dgm:prSet>
      <dgm:spPr/>
    </dgm:pt>
    <dgm:pt modelId="{4BA8A1BE-2ACB-4FAC-968B-F65735EAA300}" type="pres">
      <dgm:prSet presAssocID="{7BCE01A6-45FE-4C32-983A-D398280A4F91}" presName="FiveConn_4-5" presStyleLbl="fgAccFollowNode1" presStyleIdx="3" presStyleCnt="4">
        <dgm:presLayoutVars>
          <dgm:bulletEnabled val="1"/>
        </dgm:presLayoutVars>
      </dgm:prSet>
      <dgm:spPr/>
    </dgm:pt>
    <dgm:pt modelId="{7A7ED620-34B9-4481-B330-F5704D121694}" type="pres">
      <dgm:prSet presAssocID="{7BCE01A6-45FE-4C32-983A-D398280A4F91}" presName="FiveNodes_1_text" presStyleLbl="node1" presStyleIdx="4" presStyleCnt="5">
        <dgm:presLayoutVars>
          <dgm:bulletEnabled val="1"/>
        </dgm:presLayoutVars>
      </dgm:prSet>
      <dgm:spPr/>
    </dgm:pt>
    <dgm:pt modelId="{0355170D-5901-4069-BF7E-E9645323F062}" type="pres">
      <dgm:prSet presAssocID="{7BCE01A6-45FE-4C32-983A-D398280A4F91}" presName="FiveNodes_2_text" presStyleLbl="node1" presStyleIdx="4" presStyleCnt="5">
        <dgm:presLayoutVars>
          <dgm:bulletEnabled val="1"/>
        </dgm:presLayoutVars>
      </dgm:prSet>
      <dgm:spPr/>
    </dgm:pt>
    <dgm:pt modelId="{28DDF71A-6273-4C3E-A907-21643D679EC4}" type="pres">
      <dgm:prSet presAssocID="{7BCE01A6-45FE-4C32-983A-D398280A4F91}" presName="FiveNodes_3_text" presStyleLbl="node1" presStyleIdx="4" presStyleCnt="5">
        <dgm:presLayoutVars>
          <dgm:bulletEnabled val="1"/>
        </dgm:presLayoutVars>
      </dgm:prSet>
      <dgm:spPr/>
    </dgm:pt>
    <dgm:pt modelId="{9F3FBF88-149F-4269-B3C3-03E529DD7151}" type="pres">
      <dgm:prSet presAssocID="{7BCE01A6-45FE-4C32-983A-D398280A4F91}" presName="FiveNodes_4_text" presStyleLbl="node1" presStyleIdx="4" presStyleCnt="5">
        <dgm:presLayoutVars>
          <dgm:bulletEnabled val="1"/>
        </dgm:presLayoutVars>
      </dgm:prSet>
      <dgm:spPr/>
    </dgm:pt>
    <dgm:pt modelId="{D1207F8F-2494-4748-9065-1ECEE7D3744A}" type="pres">
      <dgm:prSet presAssocID="{7BCE01A6-45FE-4C32-983A-D398280A4F91}" presName="FiveNodes_5_text" presStyleLbl="node1" presStyleIdx="4" presStyleCnt="5">
        <dgm:presLayoutVars>
          <dgm:bulletEnabled val="1"/>
        </dgm:presLayoutVars>
      </dgm:prSet>
      <dgm:spPr/>
    </dgm:pt>
  </dgm:ptLst>
  <dgm:cxnLst>
    <dgm:cxn modelId="{03C41205-FAF3-4D0F-AAE4-3F7DDDEB9DEF}" srcId="{7BCE01A6-45FE-4C32-983A-D398280A4F91}" destId="{C33AF589-0B51-4FE8-9829-0314C5E4D226}" srcOrd="1" destOrd="0" parTransId="{A42619D7-2246-4913-BCDB-E542550AC250}" sibTransId="{0A7F9E0F-9710-4306-AF83-316C687F7009}"/>
    <dgm:cxn modelId="{5A0AEE0E-0B59-4BF4-BD0C-E6C55A5DE853}" type="presOf" srcId="{B11A8A7A-34CD-4A04-B77F-1DB7848AB922}" destId="{BB0E37BF-362D-4DB0-908F-F216606706C2}" srcOrd="0" destOrd="0" presId="urn:microsoft.com/office/officeart/2005/8/layout/vProcess5"/>
    <dgm:cxn modelId="{E1CB2C2A-3DD7-46F1-8F71-ABA0D8963501}" type="presOf" srcId="{0A7F9E0F-9710-4306-AF83-316C687F7009}" destId="{2C8B3B55-4C88-4926-A128-A23F549BB48A}" srcOrd="0" destOrd="0" presId="urn:microsoft.com/office/officeart/2005/8/layout/vProcess5"/>
    <dgm:cxn modelId="{2527B130-BD8D-4130-B08B-F648281102D0}" type="presOf" srcId="{1D025153-57D1-434F-AAFE-E33E0B5F2E10}" destId="{4BA8A1BE-2ACB-4FAC-968B-F65735EAA300}" srcOrd="0" destOrd="0" presId="urn:microsoft.com/office/officeart/2005/8/layout/vProcess5"/>
    <dgm:cxn modelId="{475E893D-439E-4CAB-8939-1A959C1B1104}" type="presOf" srcId="{7BCE01A6-45FE-4C32-983A-D398280A4F91}" destId="{7FCB77E0-4DBD-4E79-9446-3BDE4E8F6DEF}" srcOrd="0" destOrd="0" presId="urn:microsoft.com/office/officeart/2005/8/layout/vProcess5"/>
    <dgm:cxn modelId="{A7204B52-C94C-4275-97BB-A3AA0E174524}" type="presOf" srcId="{B75DEECD-96C3-479A-8954-18CCBF0651B0}" destId="{0BABE70B-2866-4FBD-8063-E2F9486BEE36}" srcOrd="0" destOrd="0" presId="urn:microsoft.com/office/officeart/2005/8/layout/vProcess5"/>
    <dgm:cxn modelId="{FF099572-B92E-4AB6-A6FD-8A2809AF003C}" srcId="{7BCE01A6-45FE-4C32-983A-D398280A4F91}" destId="{E2C2A7DF-EEE6-411B-8433-928FF7AA7DED}" srcOrd="0" destOrd="0" parTransId="{9B55C434-93EF-4E62-B275-F6808D20E459}" sibTransId="{B11A8A7A-34CD-4A04-B77F-1DB7848AB922}"/>
    <dgm:cxn modelId="{84E6B974-F629-4BFE-9ADE-85A430F6D2E1}" type="presOf" srcId="{D9B0DCEE-CF5F-4EF8-802F-ACFDDF05D400}" destId="{9F6CA047-DDE9-41CE-B5AD-398EE8710BC0}" srcOrd="0" destOrd="0" presId="urn:microsoft.com/office/officeart/2005/8/layout/vProcess5"/>
    <dgm:cxn modelId="{06EB6D84-4BED-4E33-A8F6-B21B9B38388C}" type="presOf" srcId="{6D5418E9-3C16-40B3-AF53-5F334184CD29}" destId="{9F3FBF88-149F-4269-B3C3-03E529DD7151}" srcOrd="1" destOrd="0" presId="urn:microsoft.com/office/officeart/2005/8/layout/vProcess5"/>
    <dgm:cxn modelId="{4F1ABE87-1596-49B0-B36D-E844064D2F1F}" type="presOf" srcId="{C33AF589-0B51-4FE8-9829-0314C5E4D226}" destId="{0355170D-5901-4069-BF7E-E9645323F062}" srcOrd="1" destOrd="0" presId="urn:microsoft.com/office/officeart/2005/8/layout/vProcess5"/>
    <dgm:cxn modelId="{1C7C159D-680A-4492-B679-86A6A94DA95D}" type="presOf" srcId="{E2C2A7DF-EEE6-411B-8433-928FF7AA7DED}" destId="{7A7ED620-34B9-4481-B330-F5704D121694}" srcOrd="1" destOrd="0" presId="urn:microsoft.com/office/officeart/2005/8/layout/vProcess5"/>
    <dgm:cxn modelId="{04C872A5-5ED2-4719-8CB2-2095980BCA37}" srcId="{7BCE01A6-45FE-4C32-983A-D398280A4F91}" destId="{C2D56A05-DF90-4402-953F-C564C75B1B03}" srcOrd="4" destOrd="0" parTransId="{621A7888-BD42-44F9-AF84-6DF5B4596AD6}" sibTransId="{5EF526F4-10CD-4F2B-B420-CD2DFC5386EF}"/>
    <dgm:cxn modelId="{2DB809A8-5605-4B8A-99A8-C2DC2398C9ED}" type="presOf" srcId="{B75DEECD-96C3-479A-8954-18CCBF0651B0}" destId="{28DDF71A-6273-4C3E-A907-21643D679EC4}" srcOrd="1" destOrd="0" presId="urn:microsoft.com/office/officeart/2005/8/layout/vProcess5"/>
    <dgm:cxn modelId="{6246D2AC-964A-43DE-B611-8E1D49F3E1AF}" type="presOf" srcId="{6D5418E9-3C16-40B3-AF53-5F334184CD29}" destId="{D20A2E7C-D984-4BD3-86D4-FC8D308A9A98}" srcOrd="0" destOrd="0" presId="urn:microsoft.com/office/officeart/2005/8/layout/vProcess5"/>
    <dgm:cxn modelId="{8D2CDEB1-B30C-44BF-9023-E6EF1734E9DD}" type="presOf" srcId="{C33AF589-0B51-4FE8-9829-0314C5E4D226}" destId="{23E2A958-31CF-4B56-8FC6-B649EB8D983E}" srcOrd="0" destOrd="0" presId="urn:microsoft.com/office/officeart/2005/8/layout/vProcess5"/>
    <dgm:cxn modelId="{9E897AD1-8022-4FFE-BF84-756D0E8D97B0}" type="presOf" srcId="{E2C2A7DF-EEE6-411B-8433-928FF7AA7DED}" destId="{47B9A1BB-632E-44E1-B227-5189DE648BE4}" srcOrd="0" destOrd="0" presId="urn:microsoft.com/office/officeart/2005/8/layout/vProcess5"/>
    <dgm:cxn modelId="{FE4BDDD2-AD2D-4DE0-9411-C8DDB5E04DEE}" type="presOf" srcId="{C2D56A05-DF90-4402-953F-C564C75B1B03}" destId="{D1207F8F-2494-4748-9065-1ECEE7D3744A}" srcOrd="1" destOrd="0" presId="urn:microsoft.com/office/officeart/2005/8/layout/vProcess5"/>
    <dgm:cxn modelId="{6E6F36DF-9932-43C5-A605-55CB224FD6CA}" srcId="{7BCE01A6-45FE-4C32-983A-D398280A4F91}" destId="{6D5418E9-3C16-40B3-AF53-5F334184CD29}" srcOrd="3" destOrd="0" parTransId="{D02CF62D-D313-4E0F-BC69-A42D196AF748}" sibTransId="{1D025153-57D1-434F-AAFE-E33E0B5F2E10}"/>
    <dgm:cxn modelId="{DB6095EA-55E5-4B9E-8907-9305BE3DE7BA}" srcId="{7BCE01A6-45FE-4C32-983A-D398280A4F91}" destId="{B75DEECD-96C3-479A-8954-18CCBF0651B0}" srcOrd="2" destOrd="0" parTransId="{70E892AE-FC6F-4F58-8073-3F723C0A8A9B}" sibTransId="{D9B0DCEE-CF5F-4EF8-802F-ACFDDF05D400}"/>
    <dgm:cxn modelId="{8397CBEF-0420-4758-BC5F-3F8355668DE4}" type="presOf" srcId="{C2D56A05-DF90-4402-953F-C564C75B1B03}" destId="{25254D52-97CD-4288-8914-F2C7E1E1BD41}" srcOrd="0" destOrd="0" presId="urn:microsoft.com/office/officeart/2005/8/layout/vProcess5"/>
    <dgm:cxn modelId="{D8868DFE-DA46-4BFA-9C50-1387F6A524D3}" type="presParOf" srcId="{7FCB77E0-4DBD-4E79-9446-3BDE4E8F6DEF}" destId="{AE10D4A8-0100-4DB4-B935-3DBEC025ED88}" srcOrd="0" destOrd="0" presId="urn:microsoft.com/office/officeart/2005/8/layout/vProcess5"/>
    <dgm:cxn modelId="{A517B2A6-CF84-48E9-A4B3-BF6DA1E723D2}" type="presParOf" srcId="{7FCB77E0-4DBD-4E79-9446-3BDE4E8F6DEF}" destId="{47B9A1BB-632E-44E1-B227-5189DE648BE4}" srcOrd="1" destOrd="0" presId="urn:microsoft.com/office/officeart/2005/8/layout/vProcess5"/>
    <dgm:cxn modelId="{C244BC7F-31AD-4F2F-B5FD-A1DD7140E934}" type="presParOf" srcId="{7FCB77E0-4DBD-4E79-9446-3BDE4E8F6DEF}" destId="{23E2A958-31CF-4B56-8FC6-B649EB8D983E}" srcOrd="2" destOrd="0" presId="urn:microsoft.com/office/officeart/2005/8/layout/vProcess5"/>
    <dgm:cxn modelId="{2C2D1F80-FFC7-4ECF-9460-6E65D518F04D}" type="presParOf" srcId="{7FCB77E0-4DBD-4E79-9446-3BDE4E8F6DEF}" destId="{0BABE70B-2866-4FBD-8063-E2F9486BEE36}" srcOrd="3" destOrd="0" presId="urn:microsoft.com/office/officeart/2005/8/layout/vProcess5"/>
    <dgm:cxn modelId="{0BEE3879-1FF3-4B72-85F6-DC30E9F7B04D}" type="presParOf" srcId="{7FCB77E0-4DBD-4E79-9446-3BDE4E8F6DEF}" destId="{D20A2E7C-D984-4BD3-86D4-FC8D308A9A98}" srcOrd="4" destOrd="0" presId="urn:microsoft.com/office/officeart/2005/8/layout/vProcess5"/>
    <dgm:cxn modelId="{08996BB6-8D1B-4711-82AB-957F9C2D680B}" type="presParOf" srcId="{7FCB77E0-4DBD-4E79-9446-3BDE4E8F6DEF}" destId="{25254D52-97CD-4288-8914-F2C7E1E1BD41}" srcOrd="5" destOrd="0" presId="urn:microsoft.com/office/officeart/2005/8/layout/vProcess5"/>
    <dgm:cxn modelId="{E362F84F-8AEF-4231-ABBF-7C9FAA7A516C}" type="presParOf" srcId="{7FCB77E0-4DBD-4E79-9446-3BDE4E8F6DEF}" destId="{BB0E37BF-362D-4DB0-908F-F216606706C2}" srcOrd="6" destOrd="0" presId="urn:microsoft.com/office/officeart/2005/8/layout/vProcess5"/>
    <dgm:cxn modelId="{B75EBE7F-9C48-4EE6-A6D5-8913736F6C7E}" type="presParOf" srcId="{7FCB77E0-4DBD-4E79-9446-3BDE4E8F6DEF}" destId="{2C8B3B55-4C88-4926-A128-A23F549BB48A}" srcOrd="7" destOrd="0" presId="urn:microsoft.com/office/officeart/2005/8/layout/vProcess5"/>
    <dgm:cxn modelId="{AE406DB8-B6F9-4164-9801-1530423A25F8}" type="presParOf" srcId="{7FCB77E0-4DBD-4E79-9446-3BDE4E8F6DEF}" destId="{9F6CA047-DDE9-41CE-B5AD-398EE8710BC0}" srcOrd="8" destOrd="0" presId="urn:microsoft.com/office/officeart/2005/8/layout/vProcess5"/>
    <dgm:cxn modelId="{92C4BFC0-B267-4D5B-A235-E49AB2834EC1}" type="presParOf" srcId="{7FCB77E0-4DBD-4E79-9446-3BDE4E8F6DEF}" destId="{4BA8A1BE-2ACB-4FAC-968B-F65735EAA300}" srcOrd="9" destOrd="0" presId="urn:microsoft.com/office/officeart/2005/8/layout/vProcess5"/>
    <dgm:cxn modelId="{89836F4B-182B-4639-BCD7-9499A1E1A7B3}" type="presParOf" srcId="{7FCB77E0-4DBD-4E79-9446-3BDE4E8F6DEF}" destId="{7A7ED620-34B9-4481-B330-F5704D121694}" srcOrd="10" destOrd="0" presId="urn:microsoft.com/office/officeart/2005/8/layout/vProcess5"/>
    <dgm:cxn modelId="{728D2110-C9D6-4C11-953F-DF2236E44B64}" type="presParOf" srcId="{7FCB77E0-4DBD-4E79-9446-3BDE4E8F6DEF}" destId="{0355170D-5901-4069-BF7E-E9645323F062}" srcOrd="11" destOrd="0" presId="urn:microsoft.com/office/officeart/2005/8/layout/vProcess5"/>
    <dgm:cxn modelId="{D6C9FA22-2AF6-4CED-8896-22FB2FD501FD}" type="presParOf" srcId="{7FCB77E0-4DBD-4E79-9446-3BDE4E8F6DEF}" destId="{28DDF71A-6273-4C3E-A907-21643D679EC4}" srcOrd="12" destOrd="0" presId="urn:microsoft.com/office/officeart/2005/8/layout/vProcess5"/>
    <dgm:cxn modelId="{4564E64E-18D8-4124-96A0-210DA3E1E941}" type="presParOf" srcId="{7FCB77E0-4DBD-4E79-9446-3BDE4E8F6DEF}" destId="{9F3FBF88-149F-4269-B3C3-03E529DD7151}" srcOrd="13" destOrd="0" presId="urn:microsoft.com/office/officeart/2005/8/layout/vProcess5"/>
    <dgm:cxn modelId="{347CBA1D-35C2-48FD-B44A-8E714C94EFBA}" type="presParOf" srcId="{7FCB77E0-4DBD-4E79-9446-3BDE4E8F6DEF}" destId="{D1207F8F-2494-4748-9065-1ECEE7D3744A}" srcOrd="14" destOrd="0" presId="urn:microsoft.com/office/officeart/2005/8/layout/vProcess5"/>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0D9D1FC-2BE3-42C5-8C40-6FDF3020C771}" type="doc">
      <dgm:prSet loTypeId="urn:microsoft.com/office/officeart/2005/8/layout/vList2" loCatId="list" qsTypeId="urn:microsoft.com/office/officeart/2005/8/quickstyle/simple1" qsCatId="simple" csTypeId="urn:microsoft.com/office/officeart/2005/8/colors/accent0_3" csCatId="mainScheme" phldr="1"/>
      <dgm:spPr/>
      <dgm:t>
        <a:bodyPr/>
        <a:lstStyle/>
        <a:p>
          <a:endParaRPr lang="en-IN"/>
        </a:p>
      </dgm:t>
    </dgm:pt>
    <dgm:pt modelId="{F6D79576-7A53-4B59-94EC-6D566B1572B4}">
      <dgm:prSet/>
      <dgm:spPr/>
      <dgm:t>
        <a:bodyPr/>
        <a:lstStyle/>
        <a:p>
          <a:pPr algn="ctr"/>
          <a:r>
            <a:rPr lang="en-US">
              <a:latin typeface="Calibri" panose="020F0502020204030204" pitchFamily="34" charset="0"/>
              <a:ea typeface="Calibri" panose="020F0502020204030204" pitchFamily="34" charset="0"/>
              <a:cs typeface="Mangal" panose="02040503050203030202" pitchFamily="18" charset="0"/>
            </a:rPr>
            <a:t>P</a:t>
          </a:r>
          <a:r>
            <a:rPr lang="en-US">
              <a:ea typeface="Calibri" panose="020F0502020204030204" pitchFamily="34" charset="0"/>
              <a:cs typeface="Mangal" panose="02040503050203030202" pitchFamily="18" charset="0"/>
            </a:rPr>
            <a:t>aths of each training files are extracted by using OS </a:t>
          </a:r>
          <a:endParaRPr lang="en-IN" dirty="0"/>
        </a:p>
      </dgm:t>
    </dgm:pt>
    <dgm:pt modelId="{AE3304C5-E33F-4DCF-9F32-A2583D16B591}" type="parTrans" cxnId="{ECA29817-B531-461B-B466-E344D34639B8}">
      <dgm:prSet/>
      <dgm:spPr/>
      <dgm:t>
        <a:bodyPr/>
        <a:lstStyle/>
        <a:p>
          <a:endParaRPr lang="en-IN">
            <a:solidFill>
              <a:schemeClr val="tx1"/>
            </a:solidFill>
          </a:endParaRPr>
        </a:p>
      </dgm:t>
    </dgm:pt>
    <dgm:pt modelId="{0EF07AB6-D9E1-4481-821E-9D375F447E75}" type="sibTrans" cxnId="{ECA29817-B531-461B-B466-E344D34639B8}">
      <dgm:prSet/>
      <dgm:spPr/>
      <dgm:t>
        <a:bodyPr/>
        <a:lstStyle/>
        <a:p>
          <a:endParaRPr lang="en-IN">
            <a:solidFill>
              <a:schemeClr val="tx1"/>
            </a:solidFill>
          </a:endParaRPr>
        </a:p>
      </dgm:t>
    </dgm:pt>
    <dgm:pt modelId="{32B2A647-BD3E-4C3B-BE19-610204C2D311}">
      <dgm:prSet/>
      <dgm:spPr/>
      <dgm:t>
        <a:bodyPr/>
        <a:lstStyle/>
        <a:p>
          <a:pPr algn="ctr"/>
          <a:r>
            <a:rPr lang="en-US">
              <a:ea typeface="Calibri" panose="020F0502020204030204" pitchFamily="34" charset="0"/>
              <a:cs typeface="Mangal" panose="02040503050203030202" pitchFamily="18" charset="0"/>
            </a:rPr>
            <a:t>Separated the song into segment(1sec audio as 1 segment) </a:t>
          </a:r>
          <a:endParaRPr lang="en-IN" dirty="0"/>
        </a:p>
      </dgm:t>
    </dgm:pt>
    <dgm:pt modelId="{4049E07F-9BD7-4DE9-9126-4F32D00AB81F}" type="parTrans" cxnId="{3FE07482-9276-4F0A-AFF3-8CF046ACC2F8}">
      <dgm:prSet/>
      <dgm:spPr/>
      <dgm:t>
        <a:bodyPr/>
        <a:lstStyle/>
        <a:p>
          <a:endParaRPr lang="en-IN">
            <a:solidFill>
              <a:schemeClr val="tx1"/>
            </a:solidFill>
          </a:endParaRPr>
        </a:p>
      </dgm:t>
    </dgm:pt>
    <dgm:pt modelId="{CD5CD023-0064-45E6-A226-6ECB5F9D0F68}" type="sibTrans" cxnId="{3FE07482-9276-4F0A-AFF3-8CF046ACC2F8}">
      <dgm:prSet/>
      <dgm:spPr/>
      <dgm:t>
        <a:bodyPr/>
        <a:lstStyle/>
        <a:p>
          <a:endParaRPr lang="en-IN">
            <a:solidFill>
              <a:schemeClr val="tx1"/>
            </a:solidFill>
          </a:endParaRPr>
        </a:p>
      </dgm:t>
    </dgm:pt>
    <dgm:pt modelId="{29D816D1-26F7-4D31-9CB9-71ACF3D82D9C}">
      <dgm:prSet/>
      <dgm:spPr/>
      <dgm:t>
        <a:bodyPr/>
        <a:lstStyle/>
        <a:p>
          <a:pPr algn="ctr"/>
          <a:r>
            <a:rPr lang="en-US">
              <a:ea typeface="Calibri" panose="020F0502020204030204" pitchFamily="34" charset="0"/>
              <a:cs typeface="Mangal" panose="02040503050203030202" pitchFamily="18" charset="0"/>
            </a:rPr>
            <a:t>MFCC values of each segment are  extracted using librosa </a:t>
          </a:r>
          <a:endParaRPr lang="en-IN" dirty="0"/>
        </a:p>
      </dgm:t>
    </dgm:pt>
    <dgm:pt modelId="{19A66348-7A2F-4EF4-85C8-4491C0FF7E8B}" type="parTrans" cxnId="{CC932039-BB50-45BB-ACA1-15702F8E2065}">
      <dgm:prSet/>
      <dgm:spPr/>
      <dgm:t>
        <a:bodyPr/>
        <a:lstStyle/>
        <a:p>
          <a:endParaRPr lang="en-IN">
            <a:solidFill>
              <a:schemeClr val="tx1"/>
            </a:solidFill>
          </a:endParaRPr>
        </a:p>
      </dgm:t>
    </dgm:pt>
    <dgm:pt modelId="{22B61232-848D-4B61-89E0-9395B2176087}" type="sibTrans" cxnId="{CC932039-BB50-45BB-ACA1-15702F8E2065}">
      <dgm:prSet/>
      <dgm:spPr/>
      <dgm:t>
        <a:bodyPr/>
        <a:lstStyle/>
        <a:p>
          <a:endParaRPr lang="en-IN">
            <a:solidFill>
              <a:schemeClr val="tx1"/>
            </a:solidFill>
          </a:endParaRPr>
        </a:p>
      </dgm:t>
    </dgm:pt>
    <dgm:pt modelId="{5AB1CF29-3BB7-43B6-A089-58FC30526EC7}">
      <dgm:prSet/>
      <dgm:spPr/>
      <dgm:t>
        <a:bodyPr/>
        <a:lstStyle/>
        <a:p>
          <a:pPr algn="ctr"/>
          <a:r>
            <a:rPr lang="en-US">
              <a:ea typeface="Calibri" panose="020F0502020204030204" pitchFamily="34" charset="0"/>
              <a:cs typeface="Mangal" panose="02040503050203030202" pitchFamily="18" charset="0"/>
            </a:rPr>
            <a:t>Added the labels </a:t>
          </a:r>
          <a:endParaRPr lang="en-IN" dirty="0"/>
        </a:p>
      </dgm:t>
    </dgm:pt>
    <dgm:pt modelId="{46393E96-6C51-490E-85FF-594E7836830F}" type="parTrans" cxnId="{87F10084-5DD9-409B-AA5A-A09C50431843}">
      <dgm:prSet/>
      <dgm:spPr/>
      <dgm:t>
        <a:bodyPr/>
        <a:lstStyle/>
        <a:p>
          <a:endParaRPr lang="en-IN">
            <a:solidFill>
              <a:schemeClr val="tx1"/>
            </a:solidFill>
          </a:endParaRPr>
        </a:p>
      </dgm:t>
    </dgm:pt>
    <dgm:pt modelId="{77F7A719-11AC-47A6-B83E-E6FEF76682AE}" type="sibTrans" cxnId="{87F10084-5DD9-409B-AA5A-A09C50431843}">
      <dgm:prSet/>
      <dgm:spPr/>
      <dgm:t>
        <a:bodyPr/>
        <a:lstStyle/>
        <a:p>
          <a:endParaRPr lang="en-IN">
            <a:solidFill>
              <a:schemeClr val="tx1"/>
            </a:solidFill>
          </a:endParaRPr>
        </a:p>
      </dgm:t>
    </dgm:pt>
    <dgm:pt modelId="{ED7B7447-64EF-4D37-90B6-6DC2D31A26DC}">
      <dgm:prSet/>
      <dgm:spPr/>
      <dgm:t>
        <a:bodyPr/>
        <a:lstStyle/>
        <a:p>
          <a:pPr algn="ctr"/>
          <a:r>
            <a:rPr lang="en-US">
              <a:ea typeface="Calibri" panose="020F0502020204030204" pitchFamily="34" charset="0"/>
              <a:cs typeface="Mangal" panose="02040503050203030202" pitchFamily="18" charset="0"/>
            </a:rPr>
            <a:t>Stored the MFCC of each segment in json file</a:t>
          </a:r>
          <a:endParaRPr lang="en-IN" dirty="0"/>
        </a:p>
      </dgm:t>
    </dgm:pt>
    <dgm:pt modelId="{E747A594-5688-4FE6-8C5E-E4AEB62006A4}" type="parTrans" cxnId="{9757E58F-CE18-4F27-B397-FD63C0AB0590}">
      <dgm:prSet/>
      <dgm:spPr/>
      <dgm:t>
        <a:bodyPr/>
        <a:lstStyle/>
        <a:p>
          <a:endParaRPr lang="en-IN">
            <a:solidFill>
              <a:schemeClr val="tx1"/>
            </a:solidFill>
          </a:endParaRPr>
        </a:p>
      </dgm:t>
    </dgm:pt>
    <dgm:pt modelId="{792CF03B-AD8F-43FA-8C9E-E8B3F6BC1D56}" type="sibTrans" cxnId="{9757E58F-CE18-4F27-B397-FD63C0AB0590}">
      <dgm:prSet/>
      <dgm:spPr/>
      <dgm:t>
        <a:bodyPr/>
        <a:lstStyle/>
        <a:p>
          <a:endParaRPr lang="en-IN">
            <a:solidFill>
              <a:schemeClr val="tx1"/>
            </a:solidFill>
          </a:endParaRPr>
        </a:p>
      </dgm:t>
    </dgm:pt>
    <dgm:pt modelId="{2326B5D1-B3D3-4DAF-ABA6-81A89989F18C}" type="pres">
      <dgm:prSet presAssocID="{80D9D1FC-2BE3-42C5-8C40-6FDF3020C771}" presName="linear" presStyleCnt="0">
        <dgm:presLayoutVars>
          <dgm:animLvl val="lvl"/>
          <dgm:resizeHandles val="exact"/>
        </dgm:presLayoutVars>
      </dgm:prSet>
      <dgm:spPr/>
    </dgm:pt>
    <dgm:pt modelId="{41E0AB9C-8E20-4AC6-877A-107E60974C19}" type="pres">
      <dgm:prSet presAssocID="{F6D79576-7A53-4B59-94EC-6D566B1572B4}" presName="parentText" presStyleLbl="node1" presStyleIdx="0" presStyleCnt="5">
        <dgm:presLayoutVars>
          <dgm:chMax val="0"/>
          <dgm:bulletEnabled val="1"/>
        </dgm:presLayoutVars>
      </dgm:prSet>
      <dgm:spPr/>
    </dgm:pt>
    <dgm:pt modelId="{A108880D-7F27-4544-A1CC-C9DFDD566712}" type="pres">
      <dgm:prSet presAssocID="{0EF07AB6-D9E1-4481-821E-9D375F447E75}" presName="spacer" presStyleCnt="0"/>
      <dgm:spPr/>
    </dgm:pt>
    <dgm:pt modelId="{7F4ABE3B-A511-4F8C-9A11-260B0A596FF9}" type="pres">
      <dgm:prSet presAssocID="{32B2A647-BD3E-4C3B-BE19-610204C2D311}" presName="parentText" presStyleLbl="node1" presStyleIdx="1" presStyleCnt="5">
        <dgm:presLayoutVars>
          <dgm:chMax val="0"/>
          <dgm:bulletEnabled val="1"/>
        </dgm:presLayoutVars>
      </dgm:prSet>
      <dgm:spPr/>
    </dgm:pt>
    <dgm:pt modelId="{00CF63F3-E94F-4056-ABD2-0DCC2E3B0C1E}" type="pres">
      <dgm:prSet presAssocID="{CD5CD023-0064-45E6-A226-6ECB5F9D0F68}" presName="spacer" presStyleCnt="0"/>
      <dgm:spPr/>
    </dgm:pt>
    <dgm:pt modelId="{FCB624A3-C3B3-4A3A-A8EF-3FFE17BE6A05}" type="pres">
      <dgm:prSet presAssocID="{29D816D1-26F7-4D31-9CB9-71ACF3D82D9C}" presName="parentText" presStyleLbl="node1" presStyleIdx="2" presStyleCnt="5">
        <dgm:presLayoutVars>
          <dgm:chMax val="0"/>
          <dgm:bulletEnabled val="1"/>
        </dgm:presLayoutVars>
      </dgm:prSet>
      <dgm:spPr/>
    </dgm:pt>
    <dgm:pt modelId="{A2362E24-59BF-485E-9316-8022F49F0F93}" type="pres">
      <dgm:prSet presAssocID="{22B61232-848D-4B61-89E0-9395B2176087}" presName="spacer" presStyleCnt="0"/>
      <dgm:spPr/>
    </dgm:pt>
    <dgm:pt modelId="{B122DA62-A969-49DD-B77F-7104A5C094A8}" type="pres">
      <dgm:prSet presAssocID="{5AB1CF29-3BB7-43B6-A089-58FC30526EC7}" presName="parentText" presStyleLbl="node1" presStyleIdx="3" presStyleCnt="5">
        <dgm:presLayoutVars>
          <dgm:chMax val="0"/>
          <dgm:bulletEnabled val="1"/>
        </dgm:presLayoutVars>
      </dgm:prSet>
      <dgm:spPr/>
    </dgm:pt>
    <dgm:pt modelId="{68F86B22-3043-4097-9A8A-86E00A1A25D7}" type="pres">
      <dgm:prSet presAssocID="{77F7A719-11AC-47A6-B83E-E6FEF76682AE}" presName="spacer" presStyleCnt="0"/>
      <dgm:spPr/>
    </dgm:pt>
    <dgm:pt modelId="{A49DAC49-BFB0-412A-ADB6-3BB7BE5E070E}" type="pres">
      <dgm:prSet presAssocID="{ED7B7447-64EF-4D37-90B6-6DC2D31A26DC}" presName="parentText" presStyleLbl="node1" presStyleIdx="4" presStyleCnt="5">
        <dgm:presLayoutVars>
          <dgm:chMax val="0"/>
          <dgm:bulletEnabled val="1"/>
        </dgm:presLayoutVars>
      </dgm:prSet>
      <dgm:spPr/>
    </dgm:pt>
  </dgm:ptLst>
  <dgm:cxnLst>
    <dgm:cxn modelId="{50ECC602-75F1-495D-9A0F-F378B074035D}" type="presOf" srcId="{32B2A647-BD3E-4C3B-BE19-610204C2D311}" destId="{7F4ABE3B-A511-4F8C-9A11-260B0A596FF9}" srcOrd="0" destOrd="0" presId="urn:microsoft.com/office/officeart/2005/8/layout/vList2"/>
    <dgm:cxn modelId="{ECA29817-B531-461B-B466-E344D34639B8}" srcId="{80D9D1FC-2BE3-42C5-8C40-6FDF3020C771}" destId="{F6D79576-7A53-4B59-94EC-6D566B1572B4}" srcOrd="0" destOrd="0" parTransId="{AE3304C5-E33F-4DCF-9F32-A2583D16B591}" sibTransId="{0EF07AB6-D9E1-4481-821E-9D375F447E75}"/>
    <dgm:cxn modelId="{CC932039-BB50-45BB-ACA1-15702F8E2065}" srcId="{80D9D1FC-2BE3-42C5-8C40-6FDF3020C771}" destId="{29D816D1-26F7-4D31-9CB9-71ACF3D82D9C}" srcOrd="2" destOrd="0" parTransId="{19A66348-7A2F-4EF4-85C8-4491C0FF7E8B}" sibTransId="{22B61232-848D-4B61-89E0-9395B2176087}"/>
    <dgm:cxn modelId="{2F1DC55A-E684-432D-A662-F8F15F4C23D1}" type="presOf" srcId="{5AB1CF29-3BB7-43B6-A089-58FC30526EC7}" destId="{B122DA62-A969-49DD-B77F-7104A5C094A8}" srcOrd="0" destOrd="0" presId="urn:microsoft.com/office/officeart/2005/8/layout/vList2"/>
    <dgm:cxn modelId="{3FE07482-9276-4F0A-AFF3-8CF046ACC2F8}" srcId="{80D9D1FC-2BE3-42C5-8C40-6FDF3020C771}" destId="{32B2A647-BD3E-4C3B-BE19-610204C2D311}" srcOrd="1" destOrd="0" parTransId="{4049E07F-9BD7-4DE9-9126-4F32D00AB81F}" sibTransId="{CD5CD023-0064-45E6-A226-6ECB5F9D0F68}"/>
    <dgm:cxn modelId="{87F10084-5DD9-409B-AA5A-A09C50431843}" srcId="{80D9D1FC-2BE3-42C5-8C40-6FDF3020C771}" destId="{5AB1CF29-3BB7-43B6-A089-58FC30526EC7}" srcOrd="3" destOrd="0" parTransId="{46393E96-6C51-490E-85FF-594E7836830F}" sibTransId="{77F7A719-11AC-47A6-B83E-E6FEF76682AE}"/>
    <dgm:cxn modelId="{D575718C-567D-4399-B2F2-21B155913652}" type="presOf" srcId="{ED7B7447-64EF-4D37-90B6-6DC2D31A26DC}" destId="{A49DAC49-BFB0-412A-ADB6-3BB7BE5E070E}" srcOrd="0" destOrd="0" presId="urn:microsoft.com/office/officeart/2005/8/layout/vList2"/>
    <dgm:cxn modelId="{9757E58F-CE18-4F27-B397-FD63C0AB0590}" srcId="{80D9D1FC-2BE3-42C5-8C40-6FDF3020C771}" destId="{ED7B7447-64EF-4D37-90B6-6DC2D31A26DC}" srcOrd="4" destOrd="0" parTransId="{E747A594-5688-4FE6-8C5E-E4AEB62006A4}" sibTransId="{792CF03B-AD8F-43FA-8C9E-E8B3F6BC1D56}"/>
    <dgm:cxn modelId="{6C822797-5AC3-42C8-9512-5F0C41E16223}" type="presOf" srcId="{80D9D1FC-2BE3-42C5-8C40-6FDF3020C771}" destId="{2326B5D1-B3D3-4DAF-ABA6-81A89989F18C}" srcOrd="0" destOrd="0" presId="urn:microsoft.com/office/officeart/2005/8/layout/vList2"/>
    <dgm:cxn modelId="{6766129E-7E27-4687-8531-1487B5F4966C}" type="presOf" srcId="{F6D79576-7A53-4B59-94EC-6D566B1572B4}" destId="{41E0AB9C-8E20-4AC6-877A-107E60974C19}" srcOrd="0" destOrd="0" presId="urn:microsoft.com/office/officeart/2005/8/layout/vList2"/>
    <dgm:cxn modelId="{CA6F4FF7-7094-479E-A016-BB24BB824D72}" type="presOf" srcId="{29D816D1-26F7-4D31-9CB9-71ACF3D82D9C}" destId="{FCB624A3-C3B3-4A3A-A8EF-3FFE17BE6A05}" srcOrd="0" destOrd="0" presId="urn:microsoft.com/office/officeart/2005/8/layout/vList2"/>
    <dgm:cxn modelId="{2B816F58-E8B7-4A30-A243-D924E75B03DD}" type="presParOf" srcId="{2326B5D1-B3D3-4DAF-ABA6-81A89989F18C}" destId="{41E0AB9C-8E20-4AC6-877A-107E60974C19}" srcOrd="0" destOrd="0" presId="urn:microsoft.com/office/officeart/2005/8/layout/vList2"/>
    <dgm:cxn modelId="{D1586247-9DB4-46EF-8504-6BCE4DE8B2D6}" type="presParOf" srcId="{2326B5D1-B3D3-4DAF-ABA6-81A89989F18C}" destId="{A108880D-7F27-4544-A1CC-C9DFDD566712}" srcOrd="1" destOrd="0" presId="urn:microsoft.com/office/officeart/2005/8/layout/vList2"/>
    <dgm:cxn modelId="{00A2CE4E-7629-40A0-BA8B-559B2C8DD812}" type="presParOf" srcId="{2326B5D1-B3D3-4DAF-ABA6-81A89989F18C}" destId="{7F4ABE3B-A511-4F8C-9A11-260B0A596FF9}" srcOrd="2" destOrd="0" presId="urn:microsoft.com/office/officeart/2005/8/layout/vList2"/>
    <dgm:cxn modelId="{6921F408-A0A8-4505-A89D-C5AD37076416}" type="presParOf" srcId="{2326B5D1-B3D3-4DAF-ABA6-81A89989F18C}" destId="{00CF63F3-E94F-4056-ABD2-0DCC2E3B0C1E}" srcOrd="3" destOrd="0" presId="urn:microsoft.com/office/officeart/2005/8/layout/vList2"/>
    <dgm:cxn modelId="{C8A9159D-EADE-4E40-95DF-A136EE534948}" type="presParOf" srcId="{2326B5D1-B3D3-4DAF-ABA6-81A89989F18C}" destId="{FCB624A3-C3B3-4A3A-A8EF-3FFE17BE6A05}" srcOrd="4" destOrd="0" presId="urn:microsoft.com/office/officeart/2005/8/layout/vList2"/>
    <dgm:cxn modelId="{DAA32E78-914A-489F-BD3D-CFFEB6476C70}" type="presParOf" srcId="{2326B5D1-B3D3-4DAF-ABA6-81A89989F18C}" destId="{A2362E24-59BF-485E-9316-8022F49F0F93}" srcOrd="5" destOrd="0" presId="urn:microsoft.com/office/officeart/2005/8/layout/vList2"/>
    <dgm:cxn modelId="{E8F8B834-3001-4F68-84D7-A9A89C2D57AA}" type="presParOf" srcId="{2326B5D1-B3D3-4DAF-ABA6-81A89989F18C}" destId="{B122DA62-A969-49DD-B77F-7104A5C094A8}" srcOrd="6" destOrd="0" presId="urn:microsoft.com/office/officeart/2005/8/layout/vList2"/>
    <dgm:cxn modelId="{845B4DEF-C521-495C-8C09-D034FF39F65C}" type="presParOf" srcId="{2326B5D1-B3D3-4DAF-ABA6-81A89989F18C}" destId="{68F86B22-3043-4097-9A8A-86E00A1A25D7}" srcOrd="7" destOrd="0" presId="urn:microsoft.com/office/officeart/2005/8/layout/vList2"/>
    <dgm:cxn modelId="{78F1601F-403F-4B55-B341-0B3FAB0B0369}" type="presParOf" srcId="{2326B5D1-B3D3-4DAF-ABA6-81A89989F18C}" destId="{A49DAC49-BFB0-412A-ADB6-3BB7BE5E070E}" srcOrd="8" destOrd="0" presId="urn:microsoft.com/office/officeart/2005/8/layout/vList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0D9D1FC-2BE3-42C5-8C40-6FDF3020C771}" type="doc">
      <dgm:prSet loTypeId="urn:microsoft.com/office/officeart/2008/layout/VerticalCurvedList" loCatId="list" qsTypeId="urn:microsoft.com/office/officeart/2005/8/quickstyle/simple1" qsCatId="simple" csTypeId="urn:microsoft.com/office/officeart/2005/8/colors/accent0_1" csCatId="mainScheme" phldr="1"/>
      <dgm:spPr/>
      <dgm:t>
        <a:bodyPr/>
        <a:lstStyle/>
        <a:p>
          <a:endParaRPr lang="en-IN"/>
        </a:p>
      </dgm:t>
    </dgm:pt>
    <dgm:pt modelId="{32B2A647-BD3E-4C3B-BE19-610204C2D311}">
      <dgm:prSet custT="1"/>
      <dgm:spPr/>
      <dgm:t>
        <a:bodyPr/>
        <a:lstStyle/>
        <a:p>
          <a:pPr algn="ctr"/>
          <a:r>
            <a:rPr lang="en-US" sz="2000" b="0" i="0"/>
            <a:t>Extracted the MFCC and their labels from json file to train</a:t>
          </a:r>
          <a:endParaRPr lang="en-IN" sz="2000" dirty="0"/>
        </a:p>
      </dgm:t>
    </dgm:pt>
    <dgm:pt modelId="{4049E07F-9BD7-4DE9-9126-4F32D00AB81F}" type="parTrans" cxnId="{3FE07482-9276-4F0A-AFF3-8CF046ACC2F8}">
      <dgm:prSet/>
      <dgm:spPr/>
      <dgm:t>
        <a:bodyPr/>
        <a:lstStyle/>
        <a:p>
          <a:endParaRPr lang="en-IN" sz="2000">
            <a:solidFill>
              <a:schemeClr val="tx1"/>
            </a:solidFill>
          </a:endParaRPr>
        </a:p>
      </dgm:t>
    </dgm:pt>
    <dgm:pt modelId="{CD5CD023-0064-45E6-A226-6ECB5F9D0F68}" type="sibTrans" cxnId="{3FE07482-9276-4F0A-AFF3-8CF046ACC2F8}">
      <dgm:prSet/>
      <dgm:spPr/>
      <dgm:t>
        <a:bodyPr/>
        <a:lstStyle/>
        <a:p>
          <a:endParaRPr lang="en-IN" sz="2000">
            <a:solidFill>
              <a:schemeClr val="tx1"/>
            </a:solidFill>
          </a:endParaRPr>
        </a:p>
      </dgm:t>
    </dgm:pt>
    <dgm:pt modelId="{5AB1CF29-3BB7-43B6-A089-58FC30526EC7}">
      <dgm:prSet custT="1"/>
      <dgm:spPr/>
      <dgm:t>
        <a:bodyPr/>
        <a:lstStyle/>
        <a:p>
          <a:pPr algn="ctr">
            <a:buFont typeface="Wingdings" panose="05000000000000000000" pitchFamily="2" charset="2"/>
            <a:buChar char="Ø"/>
          </a:pPr>
          <a:r>
            <a:rPr lang="en-US" sz="2000" b="0" i="0"/>
            <a:t>Splited the extracted data for training and testing using train_test_split in sklearn</a:t>
          </a:r>
          <a:endParaRPr lang="en-IN" sz="2000" dirty="0"/>
        </a:p>
      </dgm:t>
    </dgm:pt>
    <dgm:pt modelId="{46393E96-6C51-490E-85FF-594E7836830F}" type="parTrans" cxnId="{87F10084-5DD9-409B-AA5A-A09C50431843}">
      <dgm:prSet/>
      <dgm:spPr/>
      <dgm:t>
        <a:bodyPr/>
        <a:lstStyle/>
        <a:p>
          <a:endParaRPr lang="en-IN" sz="2000">
            <a:solidFill>
              <a:schemeClr val="tx1"/>
            </a:solidFill>
          </a:endParaRPr>
        </a:p>
      </dgm:t>
    </dgm:pt>
    <dgm:pt modelId="{77F7A719-11AC-47A6-B83E-E6FEF76682AE}" type="sibTrans" cxnId="{87F10084-5DD9-409B-AA5A-A09C50431843}">
      <dgm:prSet/>
      <dgm:spPr/>
      <dgm:t>
        <a:bodyPr/>
        <a:lstStyle/>
        <a:p>
          <a:endParaRPr lang="en-IN" sz="2000">
            <a:solidFill>
              <a:schemeClr val="tx1"/>
            </a:solidFill>
          </a:endParaRPr>
        </a:p>
      </dgm:t>
    </dgm:pt>
    <dgm:pt modelId="{F49F32D3-7AD4-40BA-8DA8-E4C0825C6829}">
      <dgm:prSet custT="1"/>
      <dgm:spPr/>
      <dgm:t>
        <a:bodyPr/>
        <a:lstStyle/>
        <a:p>
          <a:pPr algn="ctr"/>
          <a:r>
            <a:rPr lang="en-US" sz="2000" b="0" i="0" dirty="0"/>
            <a:t>Developed the </a:t>
          </a:r>
          <a:r>
            <a:rPr lang="en-US" sz="2000" b="0" i="0" dirty="0" err="1"/>
            <a:t>keras</a:t>
          </a:r>
          <a:r>
            <a:rPr lang="en-US" sz="2000" b="0" i="0" dirty="0"/>
            <a:t> sequential model with one input layer ,three hidden layers and one output later</a:t>
          </a:r>
          <a:endParaRPr lang="en-IN" sz="2000" dirty="0"/>
        </a:p>
      </dgm:t>
    </dgm:pt>
    <dgm:pt modelId="{2ED09171-897C-4AA1-9A78-2B14D775E462}" type="parTrans" cxnId="{2E99D3C1-CBCC-4F72-8687-013F51139D3A}">
      <dgm:prSet/>
      <dgm:spPr/>
      <dgm:t>
        <a:bodyPr/>
        <a:lstStyle/>
        <a:p>
          <a:endParaRPr lang="en-IN" sz="2000">
            <a:solidFill>
              <a:schemeClr val="tx1"/>
            </a:solidFill>
          </a:endParaRPr>
        </a:p>
      </dgm:t>
    </dgm:pt>
    <dgm:pt modelId="{84F87C29-9BE3-496D-BC77-F49D35D11155}" type="sibTrans" cxnId="{2E99D3C1-CBCC-4F72-8687-013F51139D3A}">
      <dgm:prSet/>
      <dgm:spPr/>
      <dgm:t>
        <a:bodyPr/>
        <a:lstStyle/>
        <a:p>
          <a:endParaRPr lang="en-IN" sz="2000">
            <a:solidFill>
              <a:schemeClr val="tx1"/>
            </a:solidFill>
          </a:endParaRPr>
        </a:p>
      </dgm:t>
    </dgm:pt>
    <dgm:pt modelId="{6053C152-F9C7-4999-A81F-EA542F1BC2B0}">
      <dgm:prSet custT="1"/>
      <dgm:spPr/>
      <dgm:t>
        <a:bodyPr/>
        <a:lstStyle/>
        <a:p>
          <a:pPr algn="ctr"/>
          <a:r>
            <a:rPr lang="en-US" sz="2000" b="0" i="0"/>
            <a:t>For hidden layers relu activation function is used and for output layer softmax is used</a:t>
          </a:r>
          <a:endParaRPr lang="en-IN" sz="2000" dirty="0"/>
        </a:p>
      </dgm:t>
    </dgm:pt>
    <dgm:pt modelId="{3251C971-FE8F-4532-B91F-4212D70FA1FE}" type="parTrans" cxnId="{093AE90A-29FD-4A27-B767-3CA500C9BE35}">
      <dgm:prSet/>
      <dgm:spPr/>
      <dgm:t>
        <a:bodyPr/>
        <a:lstStyle/>
        <a:p>
          <a:endParaRPr lang="en-IN"/>
        </a:p>
      </dgm:t>
    </dgm:pt>
    <dgm:pt modelId="{1D5322AD-C0E9-4DE4-8F17-29187AB76949}" type="sibTrans" cxnId="{093AE90A-29FD-4A27-B767-3CA500C9BE35}">
      <dgm:prSet/>
      <dgm:spPr/>
      <dgm:t>
        <a:bodyPr/>
        <a:lstStyle/>
        <a:p>
          <a:endParaRPr lang="en-IN"/>
        </a:p>
      </dgm:t>
    </dgm:pt>
    <dgm:pt modelId="{DF846787-8902-4E43-AA3E-A2A7F545605B}">
      <dgm:prSet custT="1"/>
      <dgm:spPr/>
      <dgm:t>
        <a:bodyPr/>
        <a:lstStyle/>
        <a:p>
          <a:pPr algn="ctr"/>
          <a:r>
            <a:rPr lang="en-US" sz="2000" b="0" i="0"/>
            <a:t>Model is trained with 'adam' optimizer</a:t>
          </a:r>
          <a:endParaRPr lang="en-IN" sz="2000" dirty="0"/>
        </a:p>
      </dgm:t>
    </dgm:pt>
    <dgm:pt modelId="{97C9E9FC-E81E-4EF2-A503-B93084B28FC4}" type="parTrans" cxnId="{D92AD74E-75B6-443C-ADCC-DB398248DDB7}">
      <dgm:prSet/>
      <dgm:spPr/>
      <dgm:t>
        <a:bodyPr/>
        <a:lstStyle/>
        <a:p>
          <a:endParaRPr lang="en-IN"/>
        </a:p>
      </dgm:t>
    </dgm:pt>
    <dgm:pt modelId="{D3CE0B56-6A6B-40CE-8F42-FA0319925CD0}" type="sibTrans" cxnId="{D92AD74E-75B6-443C-ADCC-DB398248DDB7}">
      <dgm:prSet/>
      <dgm:spPr/>
      <dgm:t>
        <a:bodyPr/>
        <a:lstStyle/>
        <a:p>
          <a:endParaRPr lang="en-IN"/>
        </a:p>
      </dgm:t>
    </dgm:pt>
    <dgm:pt modelId="{0CC2172D-CB49-4D2B-907D-FE443FE20D9D}" type="pres">
      <dgm:prSet presAssocID="{80D9D1FC-2BE3-42C5-8C40-6FDF3020C771}" presName="Name0" presStyleCnt="0">
        <dgm:presLayoutVars>
          <dgm:chMax val="7"/>
          <dgm:chPref val="7"/>
          <dgm:dir/>
        </dgm:presLayoutVars>
      </dgm:prSet>
      <dgm:spPr/>
    </dgm:pt>
    <dgm:pt modelId="{47CBB497-393D-4859-A140-5F1C0419CFBB}" type="pres">
      <dgm:prSet presAssocID="{80D9D1FC-2BE3-42C5-8C40-6FDF3020C771}" presName="Name1" presStyleCnt="0"/>
      <dgm:spPr/>
    </dgm:pt>
    <dgm:pt modelId="{88EABB5C-FD9D-4D6B-94BD-ED14F6707FFD}" type="pres">
      <dgm:prSet presAssocID="{80D9D1FC-2BE3-42C5-8C40-6FDF3020C771}" presName="cycle" presStyleCnt="0"/>
      <dgm:spPr/>
    </dgm:pt>
    <dgm:pt modelId="{57D06800-506A-44D5-95EB-EA0D14C7BBF7}" type="pres">
      <dgm:prSet presAssocID="{80D9D1FC-2BE3-42C5-8C40-6FDF3020C771}" presName="srcNode" presStyleLbl="node1" presStyleIdx="0" presStyleCnt="5"/>
      <dgm:spPr/>
    </dgm:pt>
    <dgm:pt modelId="{7661C07D-C8C7-4AD5-8513-F04962D9E2A1}" type="pres">
      <dgm:prSet presAssocID="{80D9D1FC-2BE3-42C5-8C40-6FDF3020C771}" presName="conn" presStyleLbl="parChTrans1D2" presStyleIdx="0" presStyleCnt="1"/>
      <dgm:spPr/>
    </dgm:pt>
    <dgm:pt modelId="{6125988E-21E4-418D-A11B-E4CF69A009A0}" type="pres">
      <dgm:prSet presAssocID="{80D9D1FC-2BE3-42C5-8C40-6FDF3020C771}" presName="extraNode" presStyleLbl="node1" presStyleIdx="0" presStyleCnt="5"/>
      <dgm:spPr/>
    </dgm:pt>
    <dgm:pt modelId="{CBE194A8-95BB-4E69-9FCC-80459ADDC083}" type="pres">
      <dgm:prSet presAssocID="{80D9D1FC-2BE3-42C5-8C40-6FDF3020C771}" presName="dstNode" presStyleLbl="node1" presStyleIdx="0" presStyleCnt="5"/>
      <dgm:spPr/>
    </dgm:pt>
    <dgm:pt modelId="{53021741-DDFA-4371-9592-DBDD0E3A9FC3}" type="pres">
      <dgm:prSet presAssocID="{32B2A647-BD3E-4C3B-BE19-610204C2D311}" presName="text_1" presStyleLbl="node1" presStyleIdx="0" presStyleCnt="5">
        <dgm:presLayoutVars>
          <dgm:bulletEnabled val="1"/>
        </dgm:presLayoutVars>
      </dgm:prSet>
      <dgm:spPr/>
    </dgm:pt>
    <dgm:pt modelId="{C803313D-8E8A-4877-8436-0DC72A03AC13}" type="pres">
      <dgm:prSet presAssocID="{32B2A647-BD3E-4C3B-BE19-610204C2D311}" presName="accent_1" presStyleCnt="0"/>
      <dgm:spPr/>
    </dgm:pt>
    <dgm:pt modelId="{52BC3236-4CC0-4E79-9DCB-4AC8A22D80F3}" type="pres">
      <dgm:prSet presAssocID="{32B2A647-BD3E-4C3B-BE19-610204C2D311}" presName="accentRepeatNode" presStyleLbl="solidFgAcc1" presStyleIdx="0" presStyleCnt="5"/>
      <dgm:spPr/>
    </dgm:pt>
    <dgm:pt modelId="{95695137-18A3-4B61-AD6C-26C13C5FC589}" type="pres">
      <dgm:prSet presAssocID="{5AB1CF29-3BB7-43B6-A089-58FC30526EC7}" presName="text_2" presStyleLbl="node1" presStyleIdx="1" presStyleCnt="5">
        <dgm:presLayoutVars>
          <dgm:bulletEnabled val="1"/>
        </dgm:presLayoutVars>
      </dgm:prSet>
      <dgm:spPr/>
    </dgm:pt>
    <dgm:pt modelId="{3048F570-D96B-4121-BA40-347B3A2AC5A8}" type="pres">
      <dgm:prSet presAssocID="{5AB1CF29-3BB7-43B6-A089-58FC30526EC7}" presName="accent_2" presStyleCnt="0"/>
      <dgm:spPr/>
    </dgm:pt>
    <dgm:pt modelId="{A3A0B8FC-AD82-41AA-8E05-09045EB52D76}" type="pres">
      <dgm:prSet presAssocID="{5AB1CF29-3BB7-43B6-A089-58FC30526EC7}" presName="accentRepeatNode" presStyleLbl="solidFgAcc1" presStyleIdx="1" presStyleCnt="5"/>
      <dgm:spPr/>
    </dgm:pt>
    <dgm:pt modelId="{F40F8A3A-C7D5-4A08-964D-F18FAA5BCFD9}" type="pres">
      <dgm:prSet presAssocID="{F49F32D3-7AD4-40BA-8DA8-E4C0825C6829}" presName="text_3" presStyleLbl="node1" presStyleIdx="2" presStyleCnt="5">
        <dgm:presLayoutVars>
          <dgm:bulletEnabled val="1"/>
        </dgm:presLayoutVars>
      </dgm:prSet>
      <dgm:spPr/>
    </dgm:pt>
    <dgm:pt modelId="{19720755-A8BA-4DDF-A1B7-F5F80D8D1D8C}" type="pres">
      <dgm:prSet presAssocID="{F49F32D3-7AD4-40BA-8DA8-E4C0825C6829}" presName="accent_3" presStyleCnt="0"/>
      <dgm:spPr/>
    </dgm:pt>
    <dgm:pt modelId="{B1D835DD-10F2-455F-8C90-5BFE314E5E76}" type="pres">
      <dgm:prSet presAssocID="{F49F32D3-7AD4-40BA-8DA8-E4C0825C6829}" presName="accentRepeatNode" presStyleLbl="solidFgAcc1" presStyleIdx="2" presStyleCnt="5"/>
      <dgm:spPr/>
    </dgm:pt>
    <dgm:pt modelId="{C18C4136-2C80-41DD-B7F6-4E5D74BDE802}" type="pres">
      <dgm:prSet presAssocID="{6053C152-F9C7-4999-A81F-EA542F1BC2B0}" presName="text_4" presStyleLbl="node1" presStyleIdx="3" presStyleCnt="5">
        <dgm:presLayoutVars>
          <dgm:bulletEnabled val="1"/>
        </dgm:presLayoutVars>
      </dgm:prSet>
      <dgm:spPr/>
    </dgm:pt>
    <dgm:pt modelId="{B46CD41E-A9AA-4747-BA3E-4AC5E4CFE693}" type="pres">
      <dgm:prSet presAssocID="{6053C152-F9C7-4999-A81F-EA542F1BC2B0}" presName="accent_4" presStyleCnt="0"/>
      <dgm:spPr/>
    </dgm:pt>
    <dgm:pt modelId="{2A5A9266-6654-4D0F-B1F2-CD1A8236873B}" type="pres">
      <dgm:prSet presAssocID="{6053C152-F9C7-4999-A81F-EA542F1BC2B0}" presName="accentRepeatNode" presStyleLbl="solidFgAcc1" presStyleIdx="3" presStyleCnt="5"/>
      <dgm:spPr/>
    </dgm:pt>
    <dgm:pt modelId="{CDEC7E2E-E04A-445F-BC73-E275D4422546}" type="pres">
      <dgm:prSet presAssocID="{DF846787-8902-4E43-AA3E-A2A7F545605B}" presName="text_5" presStyleLbl="node1" presStyleIdx="4" presStyleCnt="5">
        <dgm:presLayoutVars>
          <dgm:bulletEnabled val="1"/>
        </dgm:presLayoutVars>
      </dgm:prSet>
      <dgm:spPr/>
    </dgm:pt>
    <dgm:pt modelId="{F89E6397-F4C8-4B74-9505-A332FA561420}" type="pres">
      <dgm:prSet presAssocID="{DF846787-8902-4E43-AA3E-A2A7F545605B}" presName="accent_5" presStyleCnt="0"/>
      <dgm:spPr/>
    </dgm:pt>
    <dgm:pt modelId="{8871FCC6-9F8F-4009-A9EF-640973A34578}" type="pres">
      <dgm:prSet presAssocID="{DF846787-8902-4E43-AA3E-A2A7F545605B}" presName="accentRepeatNode" presStyleLbl="solidFgAcc1" presStyleIdx="4" presStyleCnt="5"/>
      <dgm:spPr/>
    </dgm:pt>
  </dgm:ptLst>
  <dgm:cxnLst>
    <dgm:cxn modelId="{2EA06B0A-C43A-466C-A9DF-50602E62F61C}" type="presOf" srcId="{DF846787-8902-4E43-AA3E-A2A7F545605B}" destId="{CDEC7E2E-E04A-445F-BC73-E275D4422546}" srcOrd="0" destOrd="0" presId="urn:microsoft.com/office/officeart/2008/layout/VerticalCurvedList"/>
    <dgm:cxn modelId="{093AE90A-29FD-4A27-B767-3CA500C9BE35}" srcId="{80D9D1FC-2BE3-42C5-8C40-6FDF3020C771}" destId="{6053C152-F9C7-4999-A81F-EA542F1BC2B0}" srcOrd="3" destOrd="0" parTransId="{3251C971-FE8F-4532-B91F-4212D70FA1FE}" sibTransId="{1D5322AD-C0E9-4DE4-8F17-29187AB76949}"/>
    <dgm:cxn modelId="{C15EB412-40A7-410D-B64D-F346947F525C}" type="presOf" srcId="{5AB1CF29-3BB7-43B6-A089-58FC30526EC7}" destId="{95695137-18A3-4B61-AD6C-26C13C5FC589}" srcOrd="0" destOrd="0" presId="urn:microsoft.com/office/officeart/2008/layout/VerticalCurvedList"/>
    <dgm:cxn modelId="{E30D2914-B680-4E61-AE0C-8A7898F42173}" type="presOf" srcId="{F49F32D3-7AD4-40BA-8DA8-E4C0825C6829}" destId="{F40F8A3A-C7D5-4A08-964D-F18FAA5BCFD9}" srcOrd="0" destOrd="0" presId="urn:microsoft.com/office/officeart/2008/layout/VerticalCurvedList"/>
    <dgm:cxn modelId="{0FE04333-9875-4A49-A6F4-901D527B8D51}" type="presOf" srcId="{32B2A647-BD3E-4C3B-BE19-610204C2D311}" destId="{53021741-DDFA-4371-9592-DBDD0E3A9FC3}" srcOrd="0" destOrd="0" presId="urn:microsoft.com/office/officeart/2008/layout/VerticalCurvedList"/>
    <dgm:cxn modelId="{059C1934-3C77-4639-B985-8A7E677C56B3}" type="presOf" srcId="{80D9D1FC-2BE3-42C5-8C40-6FDF3020C771}" destId="{0CC2172D-CB49-4D2B-907D-FE443FE20D9D}" srcOrd="0" destOrd="0" presId="urn:microsoft.com/office/officeart/2008/layout/VerticalCurvedList"/>
    <dgm:cxn modelId="{D92AD74E-75B6-443C-ADCC-DB398248DDB7}" srcId="{80D9D1FC-2BE3-42C5-8C40-6FDF3020C771}" destId="{DF846787-8902-4E43-AA3E-A2A7F545605B}" srcOrd="4" destOrd="0" parTransId="{97C9E9FC-E81E-4EF2-A503-B93084B28FC4}" sibTransId="{D3CE0B56-6A6B-40CE-8F42-FA0319925CD0}"/>
    <dgm:cxn modelId="{C1A2E355-FA18-4498-9BFB-09D13242E25B}" type="presOf" srcId="{CD5CD023-0064-45E6-A226-6ECB5F9D0F68}" destId="{7661C07D-C8C7-4AD5-8513-F04962D9E2A1}" srcOrd="0" destOrd="0" presId="urn:microsoft.com/office/officeart/2008/layout/VerticalCurvedList"/>
    <dgm:cxn modelId="{3FE07482-9276-4F0A-AFF3-8CF046ACC2F8}" srcId="{80D9D1FC-2BE3-42C5-8C40-6FDF3020C771}" destId="{32B2A647-BD3E-4C3B-BE19-610204C2D311}" srcOrd="0" destOrd="0" parTransId="{4049E07F-9BD7-4DE9-9126-4F32D00AB81F}" sibTransId="{CD5CD023-0064-45E6-A226-6ECB5F9D0F68}"/>
    <dgm:cxn modelId="{87F10084-5DD9-409B-AA5A-A09C50431843}" srcId="{80D9D1FC-2BE3-42C5-8C40-6FDF3020C771}" destId="{5AB1CF29-3BB7-43B6-A089-58FC30526EC7}" srcOrd="1" destOrd="0" parTransId="{46393E96-6C51-490E-85FF-594E7836830F}" sibTransId="{77F7A719-11AC-47A6-B83E-E6FEF76682AE}"/>
    <dgm:cxn modelId="{832F5685-8E71-4BDF-AB6F-8987B3357FD2}" type="presOf" srcId="{6053C152-F9C7-4999-A81F-EA542F1BC2B0}" destId="{C18C4136-2C80-41DD-B7F6-4E5D74BDE802}" srcOrd="0" destOrd="0" presId="urn:microsoft.com/office/officeart/2008/layout/VerticalCurvedList"/>
    <dgm:cxn modelId="{2E99D3C1-CBCC-4F72-8687-013F51139D3A}" srcId="{80D9D1FC-2BE3-42C5-8C40-6FDF3020C771}" destId="{F49F32D3-7AD4-40BA-8DA8-E4C0825C6829}" srcOrd="2" destOrd="0" parTransId="{2ED09171-897C-4AA1-9A78-2B14D775E462}" sibTransId="{84F87C29-9BE3-496D-BC77-F49D35D11155}"/>
    <dgm:cxn modelId="{5127E4FE-6B25-4C79-81A9-2CD1C4D252EF}" type="presParOf" srcId="{0CC2172D-CB49-4D2B-907D-FE443FE20D9D}" destId="{47CBB497-393D-4859-A140-5F1C0419CFBB}" srcOrd="0" destOrd="0" presId="urn:microsoft.com/office/officeart/2008/layout/VerticalCurvedList"/>
    <dgm:cxn modelId="{52EEB6BB-1197-4224-A848-8C1511E17C31}" type="presParOf" srcId="{47CBB497-393D-4859-A140-5F1C0419CFBB}" destId="{88EABB5C-FD9D-4D6B-94BD-ED14F6707FFD}" srcOrd="0" destOrd="0" presId="urn:microsoft.com/office/officeart/2008/layout/VerticalCurvedList"/>
    <dgm:cxn modelId="{3AA2C320-75F7-4A46-9247-81EBFFC233CD}" type="presParOf" srcId="{88EABB5C-FD9D-4D6B-94BD-ED14F6707FFD}" destId="{57D06800-506A-44D5-95EB-EA0D14C7BBF7}" srcOrd="0" destOrd="0" presId="urn:microsoft.com/office/officeart/2008/layout/VerticalCurvedList"/>
    <dgm:cxn modelId="{5579EAE4-A474-4A4C-BC24-FFEA491D1515}" type="presParOf" srcId="{88EABB5C-FD9D-4D6B-94BD-ED14F6707FFD}" destId="{7661C07D-C8C7-4AD5-8513-F04962D9E2A1}" srcOrd="1" destOrd="0" presId="urn:microsoft.com/office/officeart/2008/layout/VerticalCurvedList"/>
    <dgm:cxn modelId="{AEED6F6B-2797-4187-8533-255419866DDE}" type="presParOf" srcId="{88EABB5C-FD9D-4D6B-94BD-ED14F6707FFD}" destId="{6125988E-21E4-418D-A11B-E4CF69A009A0}" srcOrd="2" destOrd="0" presId="urn:microsoft.com/office/officeart/2008/layout/VerticalCurvedList"/>
    <dgm:cxn modelId="{439404FF-32B1-4B83-8CAE-6484E6F85BFF}" type="presParOf" srcId="{88EABB5C-FD9D-4D6B-94BD-ED14F6707FFD}" destId="{CBE194A8-95BB-4E69-9FCC-80459ADDC083}" srcOrd="3" destOrd="0" presId="urn:microsoft.com/office/officeart/2008/layout/VerticalCurvedList"/>
    <dgm:cxn modelId="{02B9FA56-D688-4D61-A9BE-F2F16043DCE4}" type="presParOf" srcId="{47CBB497-393D-4859-A140-5F1C0419CFBB}" destId="{53021741-DDFA-4371-9592-DBDD0E3A9FC3}" srcOrd="1" destOrd="0" presId="urn:microsoft.com/office/officeart/2008/layout/VerticalCurvedList"/>
    <dgm:cxn modelId="{AACBFEED-150F-4796-934C-F333A79A35BC}" type="presParOf" srcId="{47CBB497-393D-4859-A140-5F1C0419CFBB}" destId="{C803313D-8E8A-4877-8436-0DC72A03AC13}" srcOrd="2" destOrd="0" presId="urn:microsoft.com/office/officeart/2008/layout/VerticalCurvedList"/>
    <dgm:cxn modelId="{866FE5A9-77F1-43B3-995C-34C379FB2F6C}" type="presParOf" srcId="{C803313D-8E8A-4877-8436-0DC72A03AC13}" destId="{52BC3236-4CC0-4E79-9DCB-4AC8A22D80F3}" srcOrd="0" destOrd="0" presId="urn:microsoft.com/office/officeart/2008/layout/VerticalCurvedList"/>
    <dgm:cxn modelId="{75A13ECF-64E2-45EA-9A13-71C791FD02E5}" type="presParOf" srcId="{47CBB497-393D-4859-A140-5F1C0419CFBB}" destId="{95695137-18A3-4B61-AD6C-26C13C5FC589}" srcOrd="3" destOrd="0" presId="urn:microsoft.com/office/officeart/2008/layout/VerticalCurvedList"/>
    <dgm:cxn modelId="{CB4450DA-2EB5-4D8C-A248-9F043A040515}" type="presParOf" srcId="{47CBB497-393D-4859-A140-5F1C0419CFBB}" destId="{3048F570-D96B-4121-BA40-347B3A2AC5A8}" srcOrd="4" destOrd="0" presId="urn:microsoft.com/office/officeart/2008/layout/VerticalCurvedList"/>
    <dgm:cxn modelId="{C3EA19EC-D363-4AB2-B36E-62EB16FD0E12}" type="presParOf" srcId="{3048F570-D96B-4121-BA40-347B3A2AC5A8}" destId="{A3A0B8FC-AD82-41AA-8E05-09045EB52D76}" srcOrd="0" destOrd="0" presId="urn:microsoft.com/office/officeart/2008/layout/VerticalCurvedList"/>
    <dgm:cxn modelId="{FEC6A9BB-F163-4310-A8B7-0C31DB63D07C}" type="presParOf" srcId="{47CBB497-393D-4859-A140-5F1C0419CFBB}" destId="{F40F8A3A-C7D5-4A08-964D-F18FAA5BCFD9}" srcOrd="5" destOrd="0" presId="urn:microsoft.com/office/officeart/2008/layout/VerticalCurvedList"/>
    <dgm:cxn modelId="{6E31B493-7029-4459-B1F9-4B8D4B19D773}" type="presParOf" srcId="{47CBB497-393D-4859-A140-5F1C0419CFBB}" destId="{19720755-A8BA-4DDF-A1B7-F5F80D8D1D8C}" srcOrd="6" destOrd="0" presId="urn:microsoft.com/office/officeart/2008/layout/VerticalCurvedList"/>
    <dgm:cxn modelId="{3D34C67E-E05A-4B6F-82C8-83182D8C1E40}" type="presParOf" srcId="{19720755-A8BA-4DDF-A1B7-F5F80D8D1D8C}" destId="{B1D835DD-10F2-455F-8C90-5BFE314E5E76}" srcOrd="0" destOrd="0" presId="urn:microsoft.com/office/officeart/2008/layout/VerticalCurvedList"/>
    <dgm:cxn modelId="{EE1FE907-27E2-4703-8F54-3D3FEEFE6B91}" type="presParOf" srcId="{47CBB497-393D-4859-A140-5F1C0419CFBB}" destId="{C18C4136-2C80-41DD-B7F6-4E5D74BDE802}" srcOrd="7" destOrd="0" presId="urn:microsoft.com/office/officeart/2008/layout/VerticalCurvedList"/>
    <dgm:cxn modelId="{3A1AA543-1FAD-4576-B69C-5492F6AF3347}" type="presParOf" srcId="{47CBB497-393D-4859-A140-5F1C0419CFBB}" destId="{B46CD41E-A9AA-4747-BA3E-4AC5E4CFE693}" srcOrd="8" destOrd="0" presId="urn:microsoft.com/office/officeart/2008/layout/VerticalCurvedList"/>
    <dgm:cxn modelId="{0BEFA429-44F0-4C22-90C1-BEC3DEBDE03E}" type="presParOf" srcId="{B46CD41E-A9AA-4747-BA3E-4AC5E4CFE693}" destId="{2A5A9266-6654-4D0F-B1F2-CD1A8236873B}" srcOrd="0" destOrd="0" presId="urn:microsoft.com/office/officeart/2008/layout/VerticalCurvedList"/>
    <dgm:cxn modelId="{BA249EEB-64F4-4EE4-8E65-0C5670C1951B}" type="presParOf" srcId="{47CBB497-393D-4859-A140-5F1C0419CFBB}" destId="{CDEC7E2E-E04A-445F-BC73-E275D4422546}" srcOrd="9" destOrd="0" presId="urn:microsoft.com/office/officeart/2008/layout/VerticalCurvedList"/>
    <dgm:cxn modelId="{546A5025-0E3C-4B91-A334-100837E47788}" type="presParOf" srcId="{47CBB497-393D-4859-A140-5F1C0419CFBB}" destId="{F89E6397-F4C8-4B74-9505-A332FA561420}" srcOrd="10" destOrd="0" presId="urn:microsoft.com/office/officeart/2008/layout/VerticalCurvedList"/>
    <dgm:cxn modelId="{4E79CA96-6CDE-4817-B8AC-A099CFAFFC3F}" type="presParOf" srcId="{F89E6397-F4C8-4B74-9505-A332FA561420}" destId="{8871FCC6-9F8F-4009-A9EF-640973A34578}" srcOrd="0" destOrd="0" presId="urn:microsoft.com/office/officeart/2008/layout/VerticalCurve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0D9D1FC-2BE3-42C5-8C40-6FDF3020C771}" type="doc">
      <dgm:prSet loTypeId="urn:microsoft.com/office/officeart/2005/8/layout/vList2" loCatId="list" qsTypeId="urn:microsoft.com/office/officeart/2005/8/quickstyle/simple1" qsCatId="simple" csTypeId="urn:microsoft.com/office/officeart/2005/8/colors/accent0_3" csCatId="mainScheme" phldr="1"/>
      <dgm:spPr/>
      <dgm:t>
        <a:bodyPr/>
        <a:lstStyle/>
        <a:p>
          <a:endParaRPr lang="en-IN"/>
        </a:p>
      </dgm:t>
    </dgm:pt>
    <dgm:pt modelId="{32B2A647-BD3E-4C3B-BE19-610204C2D311}">
      <dgm:prSet custT="1"/>
      <dgm:spPr/>
      <dgm:t>
        <a:bodyPr/>
        <a:lstStyle/>
        <a:p>
          <a:pPr algn="ctr"/>
          <a:r>
            <a:rPr lang="en-US" sz="2000">
              <a:latin typeface="Calibri" panose="020F0502020204030204" pitchFamily="34" charset="0"/>
              <a:ea typeface="Calibri" panose="020F0502020204030204" pitchFamily="34" charset="0"/>
              <a:cs typeface="Mangal" panose="02040503050203030202" pitchFamily="18" charset="0"/>
            </a:rPr>
            <a:t>MFCC</a:t>
          </a:r>
          <a:r>
            <a:rPr lang="en-US" sz="2000">
              <a:effectLst/>
              <a:latin typeface="Calibri" panose="020F0502020204030204" pitchFamily="34" charset="0"/>
              <a:ea typeface="Calibri" panose="020F0502020204030204" pitchFamily="34" charset="0"/>
              <a:cs typeface="Mangal" panose="02040503050203030202" pitchFamily="18" charset="0"/>
            </a:rPr>
            <a:t> of each segment of  test_audio are extracted</a:t>
          </a:r>
          <a:endParaRPr lang="en-IN" sz="2000" dirty="0"/>
        </a:p>
      </dgm:t>
    </dgm:pt>
    <dgm:pt modelId="{4049E07F-9BD7-4DE9-9126-4F32D00AB81F}" type="parTrans" cxnId="{3FE07482-9276-4F0A-AFF3-8CF046ACC2F8}">
      <dgm:prSet/>
      <dgm:spPr/>
      <dgm:t>
        <a:bodyPr/>
        <a:lstStyle/>
        <a:p>
          <a:endParaRPr lang="en-IN" sz="2000">
            <a:solidFill>
              <a:schemeClr val="tx1"/>
            </a:solidFill>
          </a:endParaRPr>
        </a:p>
      </dgm:t>
    </dgm:pt>
    <dgm:pt modelId="{CD5CD023-0064-45E6-A226-6ECB5F9D0F68}" type="sibTrans" cxnId="{3FE07482-9276-4F0A-AFF3-8CF046ACC2F8}">
      <dgm:prSet/>
      <dgm:spPr/>
      <dgm:t>
        <a:bodyPr/>
        <a:lstStyle/>
        <a:p>
          <a:endParaRPr lang="en-IN" sz="2000">
            <a:solidFill>
              <a:schemeClr val="tx1"/>
            </a:solidFill>
          </a:endParaRPr>
        </a:p>
      </dgm:t>
    </dgm:pt>
    <dgm:pt modelId="{5AB1CF29-3BB7-43B6-A089-58FC30526EC7}">
      <dgm:prSet custT="1"/>
      <dgm:spPr/>
      <dgm:t>
        <a:bodyPr/>
        <a:lstStyle/>
        <a:p>
          <a:pPr algn="ctr">
            <a:buFont typeface="Wingdings" panose="05000000000000000000" pitchFamily="2" charset="2"/>
            <a:buChar char="Ø"/>
          </a:pPr>
          <a:r>
            <a:rPr lang="en-US" sz="2000">
              <a:effectLst/>
              <a:latin typeface="Calibri" panose="020F0502020204030204" pitchFamily="34" charset="0"/>
              <a:ea typeface="Calibri" panose="020F0502020204030204" pitchFamily="34" charset="0"/>
              <a:cs typeface="Mangal" panose="02040503050203030202" pitchFamily="18" charset="0"/>
            </a:rPr>
            <a:t>Predicted each segment and stored in an array </a:t>
          </a:r>
          <a:endParaRPr lang="en-IN" sz="2000" dirty="0"/>
        </a:p>
      </dgm:t>
    </dgm:pt>
    <dgm:pt modelId="{46393E96-6C51-490E-85FF-594E7836830F}" type="parTrans" cxnId="{87F10084-5DD9-409B-AA5A-A09C50431843}">
      <dgm:prSet/>
      <dgm:spPr/>
      <dgm:t>
        <a:bodyPr/>
        <a:lstStyle/>
        <a:p>
          <a:endParaRPr lang="en-IN" sz="2000">
            <a:solidFill>
              <a:schemeClr val="tx1"/>
            </a:solidFill>
          </a:endParaRPr>
        </a:p>
      </dgm:t>
    </dgm:pt>
    <dgm:pt modelId="{77F7A719-11AC-47A6-B83E-E6FEF76682AE}" type="sibTrans" cxnId="{87F10084-5DD9-409B-AA5A-A09C50431843}">
      <dgm:prSet/>
      <dgm:spPr/>
      <dgm:t>
        <a:bodyPr/>
        <a:lstStyle/>
        <a:p>
          <a:endParaRPr lang="en-IN" sz="2000">
            <a:solidFill>
              <a:schemeClr val="tx1"/>
            </a:solidFill>
          </a:endParaRPr>
        </a:p>
      </dgm:t>
    </dgm:pt>
    <dgm:pt modelId="{F49F32D3-7AD4-40BA-8DA8-E4C0825C6829}">
      <dgm:prSet custT="1"/>
      <dgm:spPr/>
      <dgm:t>
        <a:bodyPr/>
        <a:lstStyle/>
        <a:p>
          <a:pPr algn="ctr"/>
          <a:r>
            <a:rPr lang="en-US" sz="2000">
              <a:latin typeface="Calibri" panose="020F0502020204030204" pitchFamily="34" charset="0"/>
              <a:ea typeface="Calibri" panose="020F0502020204030204" pitchFamily="34" charset="0"/>
              <a:cs typeface="Mangal" panose="02040503050203030202" pitchFamily="18" charset="0"/>
            </a:rPr>
            <a:t>P</a:t>
          </a:r>
          <a:r>
            <a:rPr lang="en-US" sz="2000">
              <a:effectLst/>
              <a:latin typeface="Calibri" panose="020F0502020204030204" pitchFamily="34" charset="0"/>
              <a:ea typeface="Calibri" panose="020F0502020204030204" pitchFamily="34" charset="0"/>
              <a:cs typeface="Mangal" panose="02040503050203030202" pitchFamily="18" charset="0"/>
            </a:rPr>
            <a:t>ersons and time are separated using  the predicted values </a:t>
          </a:r>
          <a:endParaRPr lang="en-IN" sz="2000" dirty="0"/>
        </a:p>
      </dgm:t>
    </dgm:pt>
    <dgm:pt modelId="{2ED09171-897C-4AA1-9A78-2B14D775E462}" type="parTrans" cxnId="{2E99D3C1-CBCC-4F72-8687-013F51139D3A}">
      <dgm:prSet/>
      <dgm:spPr/>
      <dgm:t>
        <a:bodyPr/>
        <a:lstStyle/>
        <a:p>
          <a:endParaRPr lang="en-IN" sz="2000">
            <a:solidFill>
              <a:schemeClr val="tx1"/>
            </a:solidFill>
          </a:endParaRPr>
        </a:p>
      </dgm:t>
    </dgm:pt>
    <dgm:pt modelId="{84F87C29-9BE3-496D-BC77-F49D35D11155}" type="sibTrans" cxnId="{2E99D3C1-CBCC-4F72-8687-013F51139D3A}">
      <dgm:prSet/>
      <dgm:spPr/>
      <dgm:t>
        <a:bodyPr/>
        <a:lstStyle/>
        <a:p>
          <a:endParaRPr lang="en-IN" sz="2000">
            <a:solidFill>
              <a:schemeClr val="tx1"/>
            </a:solidFill>
          </a:endParaRPr>
        </a:p>
      </dgm:t>
    </dgm:pt>
    <dgm:pt modelId="{2326B5D1-B3D3-4DAF-ABA6-81A89989F18C}" type="pres">
      <dgm:prSet presAssocID="{80D9D1FC-2BE3-42C5-8C40-6FDF3020C771}" presName="linear" presStyleCnt="0">
        <dgm:presLayoutVars>
          <dgm:animLvl val="lvl"/>
          <dgm:resizeHandles val="exact"/>
        </dgm:presLayoutVars>
      </dgm:prSet>
      <dgm:spPr/>
    </dgm:pt>
    <dgm:pt modelId="{7F4ABE3B-A511-4F8C-9A11-260B0A596FF9}" type="pres">
      <dgm:prSet presAssocID="{32B2A647-BD3E-4C3B-BE19-610204C2D311}" presName="parentText" presStyleLbl="node1" presStyleIdx="0" presStyleCnt="3">
        <dgm:presLayoutVars>
          <dgm:chMax val="0"/>
          <dgm:bulletEnabled val="1"/>
        </dgm:presLayoutVars>
      </dgm:prSet>
      <dgm:spPr/>
    </dgm:pt>
    <dgm:pt modelId="{00CF63F3-E94F-4056-ABD2-0DCC2E3B0C1E}" type="pres">
      <dgm:prSet presAssocID="{CD5CD023-0064-45E6-A226-6ECB5F9D0F68}" presName="spacer" presStyleCnt="0"/>
      <dgm:spPr/>
    </dgm:pt>
    <dgm:pt modelId="{B122DA62-A969-49DD-B77F-7104A5C094A8}" type="pres">
      <dgm:prSet presAssocID="{5AB1CF29-3BB7-43B6-A089-58FC30526EC7}" presName="parentText" presStyleLbl="node1" presStyleIdx="1" presStyleCnt="3">
        <dgm:presLayoutVars>
          <dgm:chMax val="0"/>
          <dgm:bulletEnabled val="1"/>
        </dgm:presLayoutVars>
      </dgm:prSet>
      <dgm:spPr/>
    </dgm:pt>
    <dgm:pt modelId="{3A66263F-3257-4264-B265-D64D6E323103}" type="pres">
      <dgm:prSet presAssocID="{77F7A719-11AC-47A6-B83E-E6FEF76682AE}" presName="spacer" presStyleCnt="0"/>
      <dgm:spPr/>
    </dgm:pt>
    <dgm:pt modelId="{15DB15CC-0AD7-4A02-ADFF-627E32496A40}" type="pres">
      <dgm:prSet presAssocID="{F49F32D3-7AD4-40BA-8DA8-E4C0825C6829}" presName="parentText" presStyleLbl="node1" presStyleIdx="2" presStyleCnt="3">
        <dgm:presLayoutVars>
          <dgm:chMax val="0"/>
          <dgm:bulletEnabled val="1"/>
        </dgm:presLayoutVars>
      </dgm:prSet>
      <dgm:spPr/>
    </dgm:pt>
  </dgm:ptLst>
  <dgm:cxnLst>
    <dgm:cxn modelId="{50ECC602-75F1-495D-9A0F-F378B074035D}" type="presOf" srcId="{32B2A647-BD3E-4C3B-BE19-610204C2D311}" destId="{7F4ABE3B-A511-4F8C-9A11-260B0A596FF9}" srcOrd="0" destOrd="0" presId="urn:microsoft.com/office/officeart/2005/8/layout/vList2"/>
    <dgm:cxn modelId="{2F1DC55A-E684-432D-A662-F8F15F4C23D1}" type="presOf" srcId="{5AB1CF29-3BB7-43B6-A089-58FC30526EC7}" destId="{B122DA62-A969-49DD-B77F-7104A5C094A8}" srcOrd="0" destOrd="0" presId="urn:microsoft.com/office/officeart/2005/8/layout/vList2"/>
    <dgm:cxn modelId="{3FE07482-9276-4F0A-AFF3-8CF046ACC2F8}" srcId="{80D9D1FC-2BE3-42C5-8C40-6FDF3020C771}" destId="{32B2A647-BD3E-4C3B-BE19-610204C2D311}" srcOrd="0" destOrd="0" parTransId="{4049E07F-9BD7-4DE9-9126-4F32D00AB81F}" sibTransId="{CD5CD023-0064-45E6-A226-6ECB5F9D0F68}"/>
    <dgm:cxn modelId="{87F10084-5DD9-409B-AA5A-A09C50431843}" srcId="{80D9D1FC-2BE3-42C5-8C40-6FDF3020C771}" destId="{5AB1CF29-3BB7-43B6-A089-58FC30526EC7}" srcOrd="1" destOrd="0" parTransId="{46393E96-6C51-490E-85FF-594E7836830F}" sibTransId="{77F7A719-11AC-47A6-B83E-E6FEF76682AE}"/>
    <dgm:cxn modelId="{6C822797-5AC3-42C8-9512-5F0C41E16223}" type="presOf" srcId="{80D9D1FC-2BE3-42C5-8C40-6FDF3020C771}" destId="{2326B5D1-B3D3-4DAF-ABA6-81A89989F18C}" srcOrd="0" destOrd="0" presId="urn:microsoft.com/office/officeart/2005/8/layout/vList2"/>
    <dgm:cxn modelId="{4C2C98B6-7920-4528-8C28-5303A1F93D88}" type="presOf" srcId="{F49F32D3-7AD4-40BA-8DA8-E4C0825C6829}" destId="{15DB15CC-0AD7-4A02-ADFF-627E32496A40}" srcOrd="0" destOrd="0" presId="urn:microsoft.com/office/officeart/2005/8/layout/vList2"/>
    <dgm:cxn modelId="{2E99D3C1-CBCC-4F72-8687-013F51139D3A}" srcId="{80D9D1FC-2BE3-42C5-8C40-6FDF3020C771}" destId="{F49F32D3-7AD4-40BA-8DA8-E4C0825C6829}" srcOrd="2" destOrd="0" parTransId="{2ED09171-897C-4AA1-9A78-2B14D775E462}" sibTransId="{84F87C29-9BE3-496D-BC77-F49D35D11155}"/>
    <dgm:cxn modelId="{00A2CE4E-7629-40A0-BA8B-559B2C8DD812}" type="presParOf" srcId="{2326B5D1-B3D3-4DAF-ABA6-81A89989F18C}" destId="{7F4ABE3B-A511-4F8C-9A11-260B0A596FF9}" srcOrd="0" destOrd="0" presId="urn:microsoft.com/office/officeart/2005/8/layout/vList2"/>
    <dgm:cxn modelId="{6921F408-A0A8-4505-A89D-C5AD37076416}" type="presParOf" srcId="{2326B5D1-B3D3-4DAF-ABA6-81A89989F18C}" destId="{00CF63F3-E94F-4056-ABD2-0DCC2E3B0C1E}" srcOrd="1" destOrd="0" presId="urn:microsoft.com/office/officeart/2005/8/layout/vList2"/>
    <dgm:cxn modelId="{E8F8B834-3001-4F68-84D7-A9A89C2D57AA}" type="presParOf" srcId="{2326B5D1-B3D3-4DAF-ABA6-81A89989F18C}" destId="{B122DA62-A969-49DD-B77F-7104A5C094A8}" srcOrd="2" destOrd="0" presId="urn:microsoft.com/office/officeart/2005/8/layout/vList2"/>
    <dgm:cxn modelId="{F178AF77-DAF4-44F7-84A9-FFF48276EA99}" type="presParOf" srcId="{2326B5D1-B3D3-4DAF-ABA6-81A89989F18C}" destId="{3A66263F-3257-4264-B265-D64D6E323103}" srcOrd="3" destOrd="0" presId="urn:microsoft.com/office/officeart/2005/8/layout/vList2"/>
    <dgm:cxn modelId="{12DD9E56-2255-49ED-A242-D5B00922BAE3}" type="presParOf" srcId="{2326B5D1-B3D3-4DAF-ABA6-81A89989F18C}" destId="{15DB15CC-0AD7-4A02-ADFF-627E32496A40}" srcOrd="4" destOrd="0" presId="urn:microsoft.com/office/officeart/2005/8/layout/vList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80D9D1FC-2BE3-42C5-8C40-6FDF3020C771}" type="doc">
      <dgm:prSet loTypeId="urn:microsoft.com/office/officeart/2005/8/layout/vList2" loCatId="list" qsTypeId="urn:microsoft.com/office/officeart/2005/8/quickstyle/simple1" qsCatId="simple" csTypeId="urn:microsoft.com/office/officeart/2005/8/colors/accent0_3" csCatId="mainScheme" phldr="1"/>
      <dgm:spPr/>
      <dgm:t>
        <a:bodyPr/>
        <a:lstStyle/>
        <a:p>
          <a:endParaRPr lang="en-IN"/>
        </a:p>
      </dgm:t>
    </dgm:pt>
    <dgm:pt modelId="{32B2A647-BD3E-4C3B-BE19-610204C2D311}">
      <dgm:prSet custT="1"/>
      <dgm:spPr/>
      <dgm:t>
        <a:bodyPr/>
        <a:lstStyle/>
        <a:p>
          <a:pPr algn="ctr"/>
          <a:r>
            <a:rPr lang="en-US" sz="2000">
              <a:effectLst/>
              <a:latin typeface="Calibri" panose="020F0502020204030204" pitchFamily="34" charset="0"/>
              <a:ea typeface="Calibri" panose="020F0502020204030204" pitchFamily="34" charset="0"/>
              <a:cs typeface="Mangal" panose="02040503050203030202" pitchFamily="18" charset="0"/>
            </a:rPr>
            <a:t>Test audio is </a:t>
          </a:r>
          <a:r>
            <a:rPr lang="en-IN" sz="2000" b="0">
              <a:effectLst/>
              <a:latin typeface="Calibri" panose="020F0502020204030204" pitchFamily="34" charset="0"/>
              <a:cs typeface="Mangal" panose="02040503050203030202" pitchFamily="18" charset="0"/>
            </a:rPr>
            <a:t>splitted</a:t>
          </a:r>
          <a:r>
            <a:rPr lang="en-US" sz="2000">
              <a:effectLst/>
              <a:latin typeface="Calibri" panose="020F0502020204030204" pitchFamily="34" charset="0"/>
              <a:ea typeface="Calibri" panose="020F0502020204030204" pitchFamily="34" charset="0"/>
              <a:cs typeface="Mangal" panose="02040503050203030202" pitchFamily="18" charset="0"/>
            </a:rPr>
            <a:t> with separated timings using audio segment library </a:t>
          </a:r>
          <a:endParaRPr lang="en-IN" sz="2000" dirty="0"/>
        </a:p>
      </dgm:t>
    </dgm:pt>
    <dgm:pt modelId="{4049E07F-9BD7-4DE9-9126-4F32D00AB81F}" type="parTrans" cxnId="{3FE07482-9276-4F0A-AFF3-8CF046ACC2F8}">
      <dgm:prSet/>
      <dgm:spPr/>
      <dgm:t>
        <a:bodyPr/>
        <a:lstStyle/>
        <a:p>
          <a:endParaRPr lang="en-IN" sz="2000">
            <a:solidFill>
              <a:schemeClr val="bg1"/>
            </a:solidFill>
          </a:endParaRPr>
        </a:p>
      </dgm:t>
    </dgm:pt>
    <dgm:pt modelId="{CD5CD023-0064-45E6-A226-6ECB5F9D0F68}" type="sibTrans" cxnId="{3FE07482-9276-4F0A-AFF3-8CF046ACC2F8}">
      <dgm:prSet/>
      <dgm:spPr/>
      <dgm:t>
        <a:bodyPr/>
        <a:lstStyle/>
        <a:p>
          <a:endParaRPr lang="en-IN" sz="2000">
            <a:solidFill>
              <a:schemeClr val="bg1"/>
            </a:solidFill>
          </a:endParaRPr>
        </a:p>
      </dgm:t>
    </dgm:pt>
    <dgm:pt modelId="{5AB1CF29-3BB7-43B6-A089-58FC30526EC7}">
      <dgm:prSet custT="1"/>
      <dgm:spPr/>
      <dgm:t>
        <a:bodyPr/>
        <a:lstStyle/>
        <a:p>
          <a:pPr algn="ctr">
            <a:buFont typeface="Wingdings" panose="05000000000000000000" pitchFamily="2" charset="2"/>
            <a:buChar char="Ø"/>
          </a:pPr>
          <a:r>
            <a:rPr lang="en-US" sz="2000">
              <a:effectLst/>
              <a:latin typeface="Calibri" panose="020F0502020204030204" pitchFamily="34" charset="0"/>
              <a:ea typeface="Calibri" panose="020F0502020204030204" pitchFamily="34" charset="0"/>
              <a:cs typeface="Mangal" panose="02040503050203030202" pitchFamily="18" charset="0"/>
            </a:rPr>
            <a:t>Each separated audio is divided into chunks by removing silence </a:t>
          </a:r>
          <a:endParaRPr lang="en-IN" sz="2000" dirty="0"/>
        </a:p>
      </dgm:t>
    </dgm:pt>
    <dgm:pt modelId="{46393E96-6C51-490E-85FF-594E7836830F}" type="parTrans" cxnId="{87F10084-5DD9-409B-AA5A-A09C50431843}">
      <dgm:prSet/>
      <dgm:spPr/>
      <dgm:t>
        <a:bodyPr/>
        <a:lstStyle/>
        <a:p>
          <a:endParaRPr lang="en-IN" sz="2000">
            <a:solidFill>
              <a:schemeClr val="bg1"/>
            </a:solidFill>
          </a:endParaRPr>
        </a:p>
      </dgm:t>
    </dgm:pt>
    <dgm:pt modelId="{77F7A719-11AC-47A6-B83E-E6FEF76682AE}" type="sibTrans" cxnId="{87F10084-5DD9-409B-AA5A-A09C50431843}">
      <dgm:prSet/>
      <dgm:spPr/>
      <dgm:t>
        <a:bodyPr/>
        <a:lstStyle/>
        <a:p>
          <a:endParaRPr lang="en-IN" sz="2000">
            <a:solidFill>
              <a:schemeClr val="bg1"/>
            </a:solidFill>
          </a:endParaRPr>
        </a:p>
      </dgm:t>
    </dgm:pt>
    <dgm:pt modelId="{F49F32D3-7AD4-40BA-8DA8-E4C0825C6829}">
      <dgm:prSet custT="1"/>
      <dgm:spPr/>
      <dgm:t>
        <a:bodyPr/>
        <a:lstStyle/>
        <a:p>
          <a:pPr algn="ctr"/>
          <a:r>
            <a:rPr lang="en-US" sz="2000">
              <a:effectLst/>
              <a:latin typeface="Calibri" panose="020F0502020204030204" pitchFamily="34" charset="0"/>
              <a:ea typeface="Calibri" panose="020F0502020204030204" pitchFamily="34" charset="0"/>
              <a:cs typeface="Mangal" panose="02040503050203030202" pitchFamily="18" charset="0"/>
            </a:rPr>
            <a:t>These chunks are translated into text one by one using speech recognition library</a:t>
          </a:r>
          <a:endParaRPr lang="en-IN" sz="2000" dirty="0"/>
        </a:p>
      </dgm:t>
    </dgm:pt>
    <dgm:pt modelId="{2ED09171-897C-4AA1-9A78-2B14D775E462}" type="parTrans" cxnId="{2E99D3C1-CBCC-4F72-8687-013F51139D3A}">
      <dgm:prSet/>
      <dgm:spPr/>
      <dgm:t>
        <a:bodyPr/>
        <a:lstStyle/>
        <a:p>
          <a:endParaRPr lang="en-IN" sz="2000">
            <a:solidFill>
              <a:schemeClr val="bg1"/>
            </a:solidFill>
          </a:endParaRPr>
        </a:p>
      </dgm:t>
    </dgm:pt>
    <dgm:pt modelId="{84F87C29-9BE3-496D-BC77-F49D35D11155}" type="sibTrans" cxnId="{2E99D3C1-CBCC-4F72-8687-013F51139D3A}">
      <dgm:prSet/>
      <dgm:spPr/>
      <dgm:t>
        <a:bodyPr/>
        <a:lstStyle/>
        <a:p>
          <a:endParaRPr lang="en-IN" sz="2000">
            <a:solidFill>
              <a:schemeClr val="bg1"/>
            </a:solidFill>
          </a:endParaRPr>
        </a:p>
      </dgm:t>
    </dgm:pt>
    <dgm:pt modelId="{2326B5D1-B3D3-4DAF-ABA6-81A89989F18C}" type="pres">
      <dgm:prSet presAssocID="{80D9D1FC-2BE3-42C5-8C40-6FDF3020C771}" presName="linear" presStyleCnt="0">
        <dgm:presLayoutVars>
          <dgm:animLvl val="lvl"/>
          <dgm:resizeHandles val="exact"/>
        </dgm:presLayoutVars>
      </dgm:prSet>
      <dgm:spPr/>
    </dgm:pt>
    <dgm:pt modelId="{7F4ABE3B-A511-4F8C-9A11-260B0A596FF9}" type="pres">
      <dgm:prSet presAssocID="{32B2A647-BD3E-4C3B-BE19-610204C2D311}" presName="parentText" presStyleLbl="node1" presStyleIdx="0" presStyleCnt="3">
        <dgm:presLayoutVars>
          <dgm:chMax val="0"/>
          <dgm:bulletEnabled val="1"/>
        </dgm:presLayoutVars>
      </dgm:prSet>
      <dgm:spPr/>
    </dgm:pt>
    <dgm:pt modelId="{00CF63F3-E94F-4056-ABD2-0DCC2E3B0C1E}" type="pres">
      <dgm:prSet presAssocID="{CD5CD023-0064-45E6-A226-6ECB5F9D0F68}" presName="spacer" presStyleCnt="0"/>
      <dgm:spPr/>
    </dgm:pt>
    <dgm:pt modelId="{B122DA62-A969-49DD-B77F-7104A5C094A8}" type="pres">
      <dgm:prSet presAssocID="{5AB1CF29-3BB7-43B6-A089-58FC30526EC7}" presName="parentText" presStyleLbl="node1" presStyleIdx="1" presStyleCnt="3">
        <dgm:presLayoutVars>
          <dgm:chMax val="0"/>
          <dgm:bulletEnabled val="1"/>
        </dgm:presLayoutVars>
      </dgm:prSet>
      <dgm:spPr/>
    </dgm:pt>
    <dgm:pt modelId="{3A66263F-3257-4264-B265-D64D6E323103}" type="pres">
      <dgm:prSet presAssocID="{77F7A719-11AC-47A6-B83E-E6FEF76682AE}" presName="spacer" presStyleCnt="0"/>
      <dgm:spPr/>
    </dgm:pt>
    <dgm:pt modelId="{15DB15CC-0AD7-4A02-ADFF-627E32496A40}" type="pres">
      <dgm:prSet presAssocID="{F49F32D3-7AD4-40BA-8DA8-E4C0825C6829}" presName="parentText" presStyleLbl="node1" presStyleIdx="2" presStyleCnt="3">
        <dgm:presLayoutVars>
          <dgm:chMax val="0"/>
          <dgm:bulletEnabled val="1"/>
        </dgm:presLayoutVars>
      </dgm:prSet>
      <dgm:spPr/>
    </dgm:pt>
  </dgm:ptLst>
  <dgm:cxnLst>
    <dgm:cxn modelId="{50ECC602-75F1-495D-9A0F-F378B074035D}" type="presOf" srcId="{32B2A647-BD3E-4C3B-BE19-610204C2D311}" destId="{7F4ABE3B-A511-4F8C-9A11-260B0A596FF9}" srcOrd="0" destOrd="0" presId="urn:microsoft.com/office/officeart/2005/8/layout/vList2"/>
    <dgm:cxn modelId="{2F1DC55A-E684-432D-A662-F8F15F4C23D1}" type="presOf" srcId="{5AB1CF29-3BB7-43B6-A089-58FC30526EC7}" destId="{B122DA62-A969-49DD-B77F-7104A5C094A8}" srcOrd="0" destOrd="0" presId="urn:microsoft.com/office/officeart/2005/8/layout/vList2"/>
    <dgm:cxn modelId="{3FE07482-9276-4F0A-AFF3-8CF046ACC2F8}" srcId="{80D9D1FC-2BE3-42C5-8C40-6FDF3020C771}" destId="{32B2A647-BD3E-4C3B-BE19-610204C2D311}" srcOrd="0" destOrd="0" parTransId="{4049E07F-9BD7-4DE9-9126-4F32D00AB81F}" sibTransId="{CD5CD023-0064-45E6-A226-6ECB5F9D0F68}"/>
    <dgm:cxn modelId="{87F10084-5DD9-409B-AA5A-A09C50431843}" srcId="{80D9D1FC-2BE3-42C5-8C40-6FDF3020C771}" destId="{5AB1CF29-3BB7-43B6-A089-58FC30526EC7}" srcOrd="1" destOrd="0" parTransId="{46393E96-6C51-490E-85FF-594E7836830F}" sibTransId="{77F7A719-11AC-47A6-B83E-E6FEF76682AE}"/>
    <dgm:cxn modelId="{6C822797-5AC3-42C8-9512-5F0C41E16223}" type="presOf" srcId="{80D9D1FC-2BE3-42C5-8C40-6FDF3020C771}" destId="{2326B5D1-B3D3-4DAF-ABA6-81A89989F18C}" srcOrd="0" destOrd="0" presId="urn:microsoft.com/office/officeart/2005/8/layout/vList2"/>
    <dgm:cxn modelId="{4C2C98B6-7920-4528-8C28-5303A1F93D88}" type="presOf" srcId="{F49F32D3-7AD4-40BA-8DA8-E4C0825C6829}" destId="{15DB15CC-0AD7-4A02-ADFF-627E32496A40}" srcOrd="0" destOrd="0" presId="urn:microsoft.com/office/officeart/2005/8/layout/vList2"/>
    <dgm:cxn modelId="{2E99D3C1-CBCC-4F72-8687-013F51139D3A}" srcId="{80D9D1FC-2BE3-42C5-8C40-6FDF3020C771}" destId="{F49F32D3-7AD4-40BA-8DA8-E4C0825C6829}" srcOrd="2" destOrd="0" parTransId="{2ED09171-897C-4AA1-9A78-2B14D775E462}" sibTransId="{84F87C29-9BE3-496D-BC77-F49D35D11155}"/>
    <dgm:cxn modelId="{00A2CE4E-7629-40A0-BA8B-559B2C8DD812}" type="presParOf" srcId="{2326B5D1-B3D3-4DAF-ABA6-81A89989F18C}" destId="{7F4ABE3B-A511-4F8C-9A11-260B0A596FF9}" srcOrd="0" destOrd="0" presId="urn:microsoft.com/office/officeart/2005/8/layout/vList2"/>
    <dgm:cxn modelId="{6921F408-A0A8-4505-A89D-C5AD37076416}" type="presParOf" srcId="{2326B5D1-B3D3-4DAF-ABA6-81A89989F18C}" destId="{00CF63F3-E94F-4056-ABD2-0DCC2E3B0C1E}" srcOrd="1" destOrd="0" presId="urn:microsoft.com/office/officeart/2005/8/layout/vList2"/>
    <dgm:cxn modelId="{E8F8B834-3001-4F68-84D7-A9A89C2D57AA}" type="presParOf" srcId="{2326B5D1-B3D3-4DAF-ABA6-81A89989F18C}" destId="{B122DA62-A969-49DD-B77F-7104A5C094A8}" srcOrd="2" destOrd="0" presId="urn:microsoft.com/office/officeart/2005/8/layout/vList2"/>
    <dgm:cxn modelId="{F178AF77-DAF4-44F7-84A9-FFF48276EA99}" type="presParOf" srcId="{2326B5D1-B3D3-4DAF-ABA6-81A89989F18C}" destId="{3A66263F-3257-4264-B265-D64D6E323103}" srcOrd="3" destOrd="0" presId="urn:microsoft.com/office/officeart/2005/8/layout/vList2"/>
    <dgm:cxn modelId="{12DD9E56-2255-49ED-A242-D5B00922BAE3}" type="presParOf" srcId="{2326B5D1-B3D3-4DAF-ABA6-81A89989F18C}" destId="{15DB15CC-0AD7-4A02-ADFF-627E32496A40}" srcOrd="4" destOrd="0" presId="urn:microsoft.com/office/officeart/2005/8/layout/vList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0D9D1FC-2BE3-42C5-8C40-6FDF3020C771}" type="doc">
      <dgm:prSet loTypeId="urn:microsoft.com/office/officeart/2005/8/layout/vList2" loCatId="list" qsTypeId="urn:microsoft.com/office/officeart/2005/8/quickstyle/simple1" qsCatId="simple" csTypeId="urn:microsoft.com/office/officeart/2005/8/colors/accent0_3" csCatId="mainScheme" phldr="1"/>
      <dgm:spPr/>
      <dgm:t>
        <a:bodyPr/>
        <a:lstStyle/>
        <a:p>
          <a:endParaRPr lang="en-IN"/>
        </a:p>
      </dgm:t>
    </dgm:pt>
    <dgm:pt modelId="{32B2A647-BD3E-4C3B-BE19-610204C2D311}">
      <dgm:prSet custT="1"/>
      <dgm:spPr/>
      <dgm:t>
        <a:bodyPr/>
        <a:lstStyle/>
        <a:p>
          <a:pPr algn="ctr"/>
          <a:r>
            <a:rPr lang="en-US" sz="2000" b="0" i="0"/>
            <a:t>During training ,since each audio contains silences. We can't differentiate silence by predicting because silent is same for all .this problem is overcame by neglecting the audios which are less than 5sec, this 5sec we can say the average time of silence in each wave</a:t>
          </a:r>
          <a:endParaRPr lang="en-IN" sz="2000" dirty="0"/>
        </a:p>
      </dgm:t>
    </dgm:pt>
    <dgm:pt modelId="{4049E07F-9BD7-4DE9-9126-4F32D00AB81F}" type="parTrans" cxnId="{3FE07482-9276-4F0A-AFF3-8CF046ACC2F8}">
      <dgm:prSet/>
      <dgm:spPr/>
      <dgm:t>
        <a:bodyPr/>
        <a:lstStyle/>
        <a:p>
          <a:endParaRPr lang="en-IN" sz="2000">
            <a:solidFill>
              <a:schemeClr val="tx1"/>
            </a:solidFill>
          </a:endParaRPr>
        </a:p>
      </dgm:t>
    </dgm:pt>
    <dgm:pt modelId="{CD5CD023-0064-45E6-A226-6ECB5F9D0F68}" type="sibTrans" cxnId="{3FE07482-9276-4F0A-AFF3-8CF046ACC2F8}">
      <dgm:prSet/>
      <dgm:spPr/>
      <dgm:t>
        <a:bodyPr/>
        <a:lstStyle/>
        <a:p>
          <a:endParaRPr lang="en-IN" sz="2000">
            <a:solidFill>
              <a:schemeClr val="tx1"/>
            </a:solidFill>
          </a:endParaRPr>
        </a:p>
      </dgm:t>
    </dgm:pt>
    <dgm:pt modelId="{F49F32D3-7AD4-40BA-8DA8-E4C0825C6829}">
      <dgm:prSet custT="1"/>
      <dgm:spPr/>
      <dgm:t>
        <a:bodyPr/>
        <a:lstStyle/>
        <a:p>
          <a:pPr algn="ctr"/>
          <a:r>
            <a:rPr lang="en-US" sz="2000" b="0" i="0"/>
            <a:t>Some of the chunks from the audios which you are given are unable to decode using speech recognition , this may be due to fast speaking</a:t>
          </a:r>
          <a:endParaRPr lang="en-IN" sz="2000" dirty="0"/>
        </a:p>
      </dgm:t>
    </dgm:pt>
    <dgm:pt modelId="{2ED09171-897C-4AA1-9A78-2B14D775E462}" type="parTrans" cxnId="{2E99D3C1-CBCC-4F72-8687-013F51139D3A}">
      <dgm:prSet/>
      <dgm:spPr/>
      <dgm:t>
        <a:bodyPr/>
        <a:lstStyle/>
        <a:p>
          <a:endParaRPr lang="en-IN" sz="2000">
            <a:solidFill>
              <a:schemeClr val="tx1"/>
            </a:solidFill>
          </a:endParaRPr>
        </a:p>
      </dgm:t>
    </dgm:pt>
    <dgm:pt modelId="{84F87C29-9BE3-496D-BC77-F49D35D11155}" type="sibTrans" cxnId="{2E99D3C1-CBCC-4F72-8687-013F51139D3A}">
      <dgm:prSet/>
      <dgm:spPr/>
      <dgm:t>
        <a:bodyPr/>
        <a:lstStyle/>
        <a:p>
          <a:endParaRPr lang="en-IN" sz="2000">
            <a:solidFill>
              <a:schemeClr val="tx1"/>
            </a:solidFill>
          </a:endParaRPr>
        </a:p>
      </dgm:t>
    </dgm:pt>
    <dgm:pt modelId="{2326B5D1-B3D3-4DAF-ABA6-81A89989F18C}" type="pres">
      <dgm:prSet presAssocID="{80D9D1FC-2BE3-42C5-8C40-6FDF3020C771}" presName="linear" presStyleCnt="0">
        <dgm:presLayoutVars>
          <dgm:animLvl val="lvl"/>
          <dgm:resizeHandles val="exact"/>
        </dgm:presLayoutVars>
      </dgm:prSet>
      <dgm:spPr/>
    </dgm:pt>
    <dgm:pt modelId="{7F4ABE3B-A511-4F8C-9A11-260B0A596FF9}" type="pres">
      <dgm:prSet presAssocID="{32B2A647-BD3E-4C3B-BE19-610204C2D311}" presName="parentText" presStyleLbl="node1" presStyleIdx="0" presStyleCnt="2">
        <dgm:presLayoutVars>
          <dgm:chMax val="0"/>
          <dgm:bulletEnabled val="1"/>
        </dgm:presLayoutVars>
      </dgm:prSet>
      <dgm:spPr/>
    </dgm:pt>
    <dgm:pt modelId="{00CF63F3-E94F-4056-ABD2-0DCC2E3B0C1E}" type="pres">
      <dgm:prSet presAssocID="{CD5CD023-0064-45E6-A226-6ECB5F9D0F68}" presName="spacer" presStyleCnt="0"/>
      <dgm:spPr/>
    </dgm:pt>
    <dgm:pt modelId="{15DB15CC-0AD7-4A02-ADFF-627E32496A40}" type="pres">
      <dgm:prSet presAssocID="{F49F32D3-7AD4-40BA-8DA8-E4C0825C6829}" presName="parentText" presStyleLbl="node1" presStyleIdx="1" presStyleCnt="2">
        <dgm:presLayoutVars>
          <dgm:chMax val="0"/>
          <dgm:bulletEnabled val="1"/>
        </dgm:presLayoutVars>
      </dgm:prSet>
      <dgm:spPr/>
    </dgm:pt>
  </dgm:ptLst>
  <dgm:cxnLst>
    <dgm:cxn modelId="{50ECC602-75F1-495D-9A0F-F378B074035D}" type="presOf" srcId="{32B2A647-BD3E-4C3B-BE19-610204C2D311}" destId="{7F4ABE3B-A511-4F8C-9A11-260B0A596FF9}" srcOrd="0" destOrd="0" presId="urn:microsoft.com/office/officeart/2005/8/layout/vList2"/>
    <dgm:cxn modelId="{3FE07482-9276-4F0A-AFF3-8CF046ACC2F8}" srcId="{80D9D1FC-2BE3-42C5-8C40-6FDF3020C771}" destId="{32B2A647-BD3E-4C3B-BE19-610204C2D311}" srcOrd="0" destOrd="0" parTransId="{4049E07F-9BD7-4DE9-9126-4F32D00AB81F}" sibTransId="{CD5CD023-0064-45E6-A226-6ECB5F9D0F68}"/>
    <dgm:cxn modelId="{6C822797-5AC3-42C8-9512-5F0C41E16223}" type="presOf" srcId="{80D9D1FC-2BE3-42C5-8C40-6FDF3020C771}" destId="{2326B5D1-B3D3-4DAF-ABA6-81A89989F18C}" srcOrd="0" destOrd="0" presId="urn:microsoft.com/office/officeart/2005/8/layout/vList2"/>
    <dgm:cxn modelId="{4C2C98B6-7920-4528-8C28-5303A1F93D88}" type="presOf" srcId="{F49F32D3-7AD4-40BA-8DA8-E4C0825C6829}" destId="{15DB15CC-0AD7-4A02-ADFF-627E32496A40}" srcOrd="0" destOrd="0" presId="urn:microsoft.com/office/officeart/2005/8/layout/vList2"/>
    <dgm:cxn modelId="{2E99D3C1-CBCC-4F72-8687-013F51139D3A}" srcId="{80D9D1FC-2BE3-42C5-8C40-6FDF3020C771}" destId="{F49F32D3-7AD4-40BA-8DA8-E4C0825C6829}" srcOrd="1" destOrd="0" parTransId="{2ED09171-897C-4AA1-9A78-2B14D775E462}" sibTransId="{84F87C29-9BE3-496D-BC77-F49D35D11155}"/>
    <dgm:cxn modelId="{00A2CE4E-7629-40A0-BA8B-559B2C8DD812}" type="presParOf" srcId="{2326B5D1-B3D3-4DAF-ABA6-81A89989F18C}" destId="{7F4ABE3B-A511-4F8C-9A11-260B0A596FF9}" srcOrd="0" destOrd="0" presId="urn:microsoft.com/office/officeart/2005/8/layout/vList2"/>
    <dgm:cxn modelId="{6921F408-A0A8-4505-A89D-C5AD37076416}" type="presParOf" srcId="{2326B5D1-B3D3-4DAF-ABA6-81A89989F18C}" destId="{00CF63F3-E94F-4056-ABD2-0DCC2E3B0C1E}" srcOrd="1" destOrd="0" presId="urn:microsoft.com/office/officeart/2005/8/layout/vList2"/>
    <dgm:cxn modelId="{12DD9E56-2255-49ED-A242-D5B00922BAE3}" type="presParOf" srcId="{2326B5D1-B3D3-4DAF-ABA6-81A89989F18C}" destId="{15DB15CC-0AD7-4A02-ADFF-627E32496A40}" srcOrd="2" destOrd="0" presId="urn:microsoft.com/office/officeart/2005/8/layout/vList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B1CFD2-7D01-465C-AED1-D6E94024E585}">
      <dsp:nvSpPr>
        <dsp:cNvPr id="0" name=""/>
        <dsp:cNvSpPr/>
      </dsp:nvSpPr>
      <dsp:spPr>
        <a:xfrm>
          <a:off x="0" y="115169"/>
          <a:ext cx="3493477" cy="43173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a:t>JSON</a:t>
          </a:r>
        </a:p>
      </dsp:txBody>
      <dsp:txXfrm>
        <a:off x="21075" y="136244"/>
        <a:ext cx="3451327" cy="389580"/>
      </dsp:txXfrm>
    </dsp:sp>
    <dsp:sp modelId="{B7B67A4B-B48C-4FEF-BCF4-3BEE4825D803}">
      <dsp:nvSpPr>
        <dsp:cNvPr id="0" name=""/>
        <dsp:cNvSpPr/>
      </dsp:nvSpPr>
      <dsp:spPr>
        <a:xfrm>
          <a:off x="0" y="598739"/>
          <a:ext cx="3493477" cy="43173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a:t>Numpy</a:t>
          </a:r>
        </a:p>
      </dsp:txBody>
      <dsp:txXfrm>
        <a:off x="21075" y="619814"/>
        <a:ext cx="3451327" cy="389580"/>
      </dsp:txXfrm>
    </dsp:sp>
    <dsp:sp modelId="{D00B4ABF-6F18-498E-BF93-19DE9CED31ED}">
      <dsp:nvSpPr>
        <dsp:cNvPr id="0" name=""/>
        <dsp:cNvSpPr/>
      </dsp:nvSpPr>
      <dsp:spPr>
        <a:xfrm>
          <a:off x="0" y="1082309"/>
          <a:ext cx="3493477" cy="43173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a:t>Sklearn.model_selection</a:t>
          </a:r>
        </a:p>
      </dsp:txBody>
      <dsp:txXfrm>
        <a:off x="21075" y="1103384"/>
        <a:ext cx="3451327" cy="389580"/>
      </dsp:txXfrm>
    </dsp:sp>
    <dsp:sp modelId="{C00C1391-5F01-4132-BB18-5F617CCAB046}">
      <dsp:nvSpPr>
        <dsp:cNvPr id="0" name=""/>
        <dsp:cNvSpPr/>
      </dsp:nvSpPr>
      <dsp:spPr>
        <a:xfrm>
          <a:off x="0" y="1565879"/>
          <a:ext cx="3493477" cy="43173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dirty="0" err="1"/>
            <a:t>Tensorflow</a:t>
          </a:r>
          <a:r>
            <a:rPr lang="en-IN" sz="1800" kern="1200" dirty="0"/>
            <a:t> - </a:t>
          </a:r>
          <a:r>
            <a:rPr lang="en-IN" sz="1800" kern="1200" dirty="0" err="1"/>
            <a:t>Keras</a:t>
          </a:r>
          <a:endParaRPr lang="en-IN" sz="1800" kern="1200" dirty="0"/>
        </a:p>
      </dsp:txBody>
      <dsp:txXfrm>
        <a:off x="21075" y="1586954"/>
        <a:ext cx="3451327" cy="389580"/>
      </dsp:txXfrm>
    </dsp:sp>
    <dsp:sp modelId="{69635C80-0E02-40A2-B831-30F6959259DE}">
      <dsp:nvSpPr>
        <dsp:cNvPr id="0" name=""/>
        <dsp:cNvSpPr/>
      </dsp:nvSpPr>
      <dsp:spPr>
        <a:xfrm>
          <a:off x="0" y="2061877"/>
          <a:ext cx="3493477" cy="43173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a:t>Matplotlib</a:t>
          </a:r>
        </a:p>
      </dsp:txBody>
      <dsp:txXfrm>
        <a:off x="21075" y="2082952"/>
        <a:ext cx="3451327" cy="389580"/>
      </dsp:txXfrm>
    </dsp:sp>
    <dsp:sp modelId="{C9206100-D149-4455-A07E-90CF3D4155D7}">
      <dsp:nvSpPr>
        <dsp:cNvPr id="0" name=""/>
        <dsp:cNvSpPr/>
      </dsp:nvSpPr>
      <dsp:spPr>
        <a:xfrm>
          <a:off x="0" y="2533019"/>
          <a:ext cx="3493477" cy="43173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a:t>Librosa</a:t>
          </a:r>
        </a:p>
      </dsp:txBody>
      <dsp:txXfrm>
        <a:off x="21075" y="2554094"/>
        <a:ext cx="3451327" cy="389580"/>
      </dsp:txXfrm>
    </dsp:sp>
    <dsp:sp modelId="{E9C62822-C07B-43F8-A6EB-C242868D00F2}">
      <dsp:nvSpPr>
        <dsp:cNvPr id="0" name=""/>
        <dsp:cNvSpPr/>
      </dsp:nvSpPr>
      <dsp:spPr>
        <a:xfrm>
          <a:off x="0" y="3016589"/>
          <a:ext cx="3493477" cy="43173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dirty="0"/>
            <a:t>Math</a:t>
          </a:r>
        </a:p>
      </dsp:txBody>
      <dsp:txXfrm>
        <a:off x="21075" y="3037664"/>
        <a:ext cx="3451327" cy="389580"/>
      </dsp:txXfrm>
    </dsp:sp>
    <dsp:sp modelId="{DA924CCE-6A6B-4B7D-BC83-9C02E7013EB9}">
      <dsp:nvSpPr>
        <dsp:cNvPr id="0" name=""/>
        <dsp:cNvSpPr/>
      </dsp:nvSpPr>
      <dsp:spPr>
        <a:xfrm>
          <a:off x="0" y="3500159"/>
          <a:ext cx="3493477" cy="43173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a:t>Speech_recognition</a:t>
          </a:r>
        </a:p>
      </dsp:txBody>
      <dsp:txXfrm>
        <a:off x="21075" y="3521234"/>
        <a:ext cx="3451327" cy="389580"/>
      </dsp:txXfrm>
    </dsp:sp>
    <dsp:sp modelId="{7B22E7FF-E83B-4B09-8BB2-1C6776C085E2}">
      <dsp:nvSpPr>
        <dsp:cNvPr id="0" name=""/>
        <dsp:cNvSpPr/>
      </dsp:nvSpPr>
      <dsp:spPr>
        <a:xfrm>
          <a:off x="0" y="3983729"/>
          <a:ext cx="3493477" cy="43173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a:t>Pydud</a:t>
          </a:r>
        </a:p>
      </dsp:txBody>
      <dsp:txXfrm>
        <a:off x="21075" y="4004804"/>
        <a:ext cx="3451327" cy="3895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B9A1BB-632E-44E1-B227-5189DE648BE4}">
      <dsp:nvSpPr>
        <dsp:cNvPr id="0" name=""/>
        <dsp:cNvSpPr/>
      </dsp:nvSpPr>
      <dsp:spPr>
        <a:xfrm>
          <a:off x="0" y="0"/>
          <a:ext cx="6056721" cy="825146"/>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Font typeface="Arial" panose="020B0604020202020204" pitchFamily="34" charset="0"/>
            <a:buNone/>
          </a:pPr>
          <a:r>
            <a:rPr lang="en-US" sz="2100" kern="1200" dirty="0"/>
            <a:t>Extracting MFCC values  of training audios using librosa</a:t>
          </a:r>
          <a:endParaRPr lang="en-IN" sz="2100" kern="1200" dirty="0"/>
        </a:p>
      </dsp:txBody>
      <dsp:txXfrm>
        <a:off x="24168" y="24168"/>
        <a:ext cx="5069781" cy="776810"/>
      </dsp:txXfrm>
    </dsp:sp>
    <dsp:sp modelId="{23E2A958-31CF-4B56-8FC6-B649EB8D983E}">
      <dsp:nvSpPr>
        <dsp:cNvPr id="0" name=""/>
        <dsp:cNvSpPr/>
      </dsp:nvSpPr>
      <dsp:spPr>
        <a:xfrm>
          <a:off x="452287" y="939749"/>
          <a:ext cx="6056721" cy="825146"/>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Font typeface="Arial" panose="020B0604020202020204" pitchFamily="34" charset="0"/>
            <a:buNone/>
          </a:pPr>
          <a:r>
            <a:rPr lang="en-US" sz="2100" kern="1200" dirty="0"/>
            <a:t>Training the audios using </a:t>
          </a:r>
          <a:r>
            <a:rPr lang="en-US" sz="2100" kern="1200" dirty="0" err="1"/>
            <a:t>keras</a:t>
          </a:r>
          <a:r>
            <a:rPr lang="en-US" sz="2100" kern="1200" dirty="0"/>
            <a:t> with MFCC values</a:t>
          </a:r>
          <a:endParaRPr lang="en-IN" sz="2100" kern="1200" dirty="0"/>
        </a:p>
      </dsp:txBody>
      <dsp:txXfrm>
        <a:off x="476455" y="963917"/>
        <a:ext cx="5019752" cy="776810"/>
      </dsp:txXfrm>
    </dsp:sp>
    <dsp:sp modelId="{0BABE70B-2866-4FBD-8063-E2F9486BEE36}">
      <dsp:nvSpPr>
        <dsp:cNvPr id="0" name=""/>
        <dsp:cNvSpPr/>
      </dsp:nvSpPr>
      <dsp:spPr>
        <a:xfrm>
          <a:off x="904575" y="1879499"/>
          <a:ext cx="6056721" cy="825146"/>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Font typeface="Arial" panose="020B0604020202020204" pitchFamily="34" charset="0"/>
            <a:buNone/>
          </a:pPr>
          <a:r>
            <a:rPr lang="en-US" sz="2100" kern="1200"/>
            <a:t>Predicting the test audios </a:t>
          </a:r>
          <a:endParaRPr lang="en-IN" sz="2100" kern="1200" dirty="0"/>
        </a:p>
      </dsp:txBody>
      <dsp:txXfrm>
        <a:off x="928743" y="1903667"/>
        <a:ext cx="5019752" cy="776810"/>
      </dsp:txXfrm>
    </dsp:sp>
    <dsp:sp modelId="{D20A2E7C-D984-4BD3-86D4-FC8D308A9A98}">
      <dsp:nvSpPr>
        <dsp:cNvPr id="0" name=""/>
        <dsp:cNvSpPr/>
      </dsp:nvSpPr>
      <dsp:spPr>
        <a:xfrm>
          <a:off x="1356862" y="2819249"/>
          <a:ext cx="6056721" cy="825146"/>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Font typeface="Arial" panose="020B0604020202020204" pitchFamily="34" charset="0"/>
            <a:buNone/>
          </a:pPr>
          <a:r>
            <a:rPr lang="en-US" sz="2100" kern="1200"/>
            <a:t>Separating the persons using prediction values</a:t>
          </a:r>
          <a:endParaRPr lang="en-IN" sz="2100" kern="1200" dirty="0"/>
        </a:p>
      </dsp:txBody>
      <dsp:txXfrm>
        <a:off x="1381030" y="2843417"/>
        <a:ext cx="5019752" cy="776810"/>
      </dsp:txXfrm>
    </dsp:sp>
    <dsp:sp modelId="{25254D52-97CD-4288-8914-F2C7E1E1BD41}">
      <dsp:nvSpPr>
        <dsp:cNvPr id="0" name=""/>
        <dsp:cNvSpPr/>
      </dsp:nvSpPr>
      <dsp:spPr>
        <a:xfrm>
          <a:off x="1809150" y="3758999"/>
          <a:ext cx="6056721" cy="825146"/>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Font typeface="Arial" panose="020B0604020202020204" pitchFamily="34" charset="0"/>
            <a:buNone/>
          </a:pPr>
          <a:r>
            <a:rPr lang="en-US" sz="2100" kern="1200" dirty="0"/>
            <a:t>Converting the audio into text using speech recognition </a:t>
          </a:r>
          <a:endParaRPr lang="en-IN" sz="2100" kern="1200" dirty="0"/>
        </a:p>
      </dsp:txBody>
      <dsp:txXfrm>
        <a:off x="1833318" y="3783167"/>
        <a:ext cx="5019752" cy="776810"/>
      </dsp:txXfrm>
    </dsp:sp>
    <dsp:sp modelId="{BB0E37BF-362D-4DB0-908F-F216606706C2}">
      <dsp:nvSpPr>
        <dsp:cNvPr id="0" name=""/>
        <dsp:cNvSpPr/>
      </dsp:nvSpPr>
      <dsp:spPr>
        <a:xfrm>
          <a:off x="5520376" y="602815"/>
          <a:ext cx="536345" cy="536345"/>
        </a:xfrm>
        <a:prstGeom prst="downArrow">
          <a:avLst>
            <a:gd name="adj1" fmla="val 55000"/>
            <a:gd name="adj2" fmla="val 45000"/>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IN" sz="2400" kern="1200"/>
        </a:p>
      </dsp:txBody>
      <dsp:txXfrm>
        <a:off x="5641054" y="602815"/>
        <a:ext cx="294989" cy="403600"/>
      </dsp:txXfrm>
    </dsp:sp>
    <dsp:sp modelId="{2C8B3B55-4C88-4926-A128-A23F549BB48A}">
      <dsp:nvSpPr>
        <dsp:cNvPr id="0" name=""/>
        <dsp:cNvSpPr/>
      </dsp:nvSpPr>
      <dsp:spPr>
        <a:xfrm>
          <a:off x="5972663" y="1542565"/>
          <a:ext cx="536345" cy="536345"/>
        </a:xfrm>
        <a:prstGeom prst="downArrow">
          <a:avLst>
            <a:gd name="adj1" fmla="val 55000"/>
            <a:gd name="adj2" fmla="val 45000"/>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IN" sz="2400" kern="1200"/>
        </a:p>
      </dsp:txBody>
      <dsp:txXfrm>
        <a:off x="6093341" y="1542565"/>
        <a:ext cx="294989" cy="403600"/>
      </dsp:txXfrm>
    </dsp:sp>
    <dsp:sp modelId="{9F6CA047-DDE9-41CE-B5AD-398EE8710BC0}">
      <dsp:nvSpPr>
        <dsp:cNvPr id="0" name=""/>
        <dsp:cNvSpPr/>
      </dsp:nvSpPr>
      <dsp:spPr>
        <a:xfrm>
          <a:off x="6424951" y="2468562"/>
          <a:ext cx="536345" cy="536345"/>
        </a:xfrm>
        <a:prstGeom prst="downArrow">
          <a:avLst>
            <a:gd name="adj1" fmla="val 55000"/>
            <a:gd name="adj2" fmla="val 45000"/>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IN" sz="2400" kern="1200"/>
        </a:p>
      </dsp:txBody>
      <dsp:txXfrm>
        <a:off x="6545629" y="2468562"/>
        <a:ext cx="294989" cy="403600"/>
      </dsp:txXfrm>
    </dsp:sp>
    <dsp:sp modelId="{4BA8A1BE-2ACB-4FAC-968B-F65735EAA300}">
      <dsp:nvSpPr>
        <dsp:cNvPr id="0" name=""/>
        <dsp:cNvSpPr/>
      </dsp:nvSpPr>
      <dsp:spPr>
        <a:xfrm>
          <a:off x="6877239" y="3417480"/>
          <a:ext cx="536345" cy="536345"/>
        </a:xfrm>
        <a:prstGeom prst="downArrow">
          <a:avLst>
            <a:gd name="adj1" fmla="val 55000"/>
            <a:gd name="adj2" fmla="val 45000"/>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IN" sz="2400" kern="1200"/>
        </a:p>
      </dsp:txBody>
      <dsp:txXfrm>
        <a:off x="6997917" y="3417480"/>
        <a:ext cx="294989" cy="4036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E0AB9C-8E20-4AC6-877A-107E60974C19}">
      <dsp:nvSpPr>
        <dsp:cNvPr id="0" name=""/>
        <dsp:cNvSpPr/>
      </dsp:nvSpPr>
      <dsp:spPr>
        <a:xfrm>
          <a:off x="0" y="801950"/>
          <a:ext cx="7050024" cy="52767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latin typeface="Calibri" panose="020F0502020204030204" pitchFamily="34" charset="0"/>
              <a:ea typeface="Calibri" panose="020F0502020204030204" pitchFamily="34" charset="0"/>
              <a:cs typeface="Mangal" panose="02040503050203030202" pitchFamily="18" charset="0"/>
            </a:rPr>
            <a:t>P</a:t>
          </a:r>
          <a:r>
            <a:rPr lang="en-US" sz="2200" kern="1200">
              <a:ea typeface="Calibri" panose="020F0502020204030204" pitchFamily="34" charset="0"/>
              <a:cs typeface="Mangal" panose="02040503050203030202" pitchFamily="18" charset="0"/>
            </a:rPr>
            <a:t>aths of each training files are extracted by using OS </a:t>
          </a:r>
          <a:endParaRPr lang="en-IN" sz="2200" kern="1200" dirty="0"/>
        </a:p>
      </dsp:txBody>
      <dsp:txXfrm>
        <a:off x="25759" y="827709"/>
        <a:ext cx="6998506" cy="476152"/>
      </dsp:txXfrm>
    </dsp:sp>
    <dsp:sp modelId="{7F4ABE3B-A511-4F8C-9A11-260B0A596FF9}">
      <dsp:nvSpPr>
        <dsp:cNvPr id="0" name=""/>
        <dsp:cNvSpPr/>
      </dsp:nvSpPr>
      <dsp:spPr>
        <a:xfrm>
          <a:off x="0" y="1392980"/>
          <a:ext cx="7050024" cy="52767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ea typeface="Calibri" panose="020F0502020204030204" pitchFamily="34" charset="0"/>
              <a:cs typeface="Mangal" panose="02040503050203030202" pitchFamily="18" charset="0"/>
            </a:rPr>
            <a:t>Separated the song into segment(1sec audio as 1 segment) </a:t>
          </a:r>
          <a:endParaRPr lang="en-IN" sz="2200" kern="1200" dirty="0"/>
        </a:p>
      </dsp:txBody>
      <dsp:txXfrm>
        <a:off x="25759" y="1418739"/>
        <a:ext cx="6998506" cy="476152"/>
      </dsp:txXfrm>
    </dsp:sp>
    <dsp:sp modelId="{FCB624A3-C3B3-4A3A-A8EF-3FFE17BE6A05}">
      <dsp:nvSpPr>
        <dsp:cNvPr id="0" name=""/>
        <dsp:cNvSpPr/>
      </dsp:nvSpPr>
      <dsp:spPr>
        <a:xfrm>
          <a:off x="0" y="1984010"/>
          <a:ext cx="7050024" cy="52767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ea typeface="Calibri" panose="020F0502020204030204" pitchFamily="34" charset="0"/>
              <a:cs typeface="Mangal" panose="02040503050203030202" pitchFamily="18" charset="0"/>
            </a:rPr>
            <a:t>MFCC values of each segment are  extracted using librosa </a:t>
          </a:r>
          <a:endParaRPr lang="en-IN" sz="2200" kern="1200" dirty="0"/>
        </a:p>
      </dsp:txBody>
      <dsp:txXfrm>
        <a:off x="25759" y="2009769"/>
        <a:ext cx="6998506" cy="476152"/>
      </dsp:txXfrm>
    </dsp:sp>
    <dsp:sp modelId="{B122DA62-A969-49DD-B77F-7104A5C094A8}">
      <dsp:nvSpPr>
        <dsp:cNvPr id="0" name=""/>
        <dsp:cNvSpPr/>
      </dsp:nvSpPr>
      <dsp:spPr>
        <a:xfrm>
          <a:off x="0" y="2575040"/>
          <a:ext cx="7050024" cy="52767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ea typeface="Calibri" panose="020F0502020204030204" pitchFamily="34" charset="0"/>
              <a:cs typeface="Mangal" panose="02040503050203030202" pitchFamily="18" charset="0"/>
            </a:rPr>
            <a:t>Added the labels </a:t>
          </a:r>
          <a:endParaRPr lang="en-IN" sz="2200" kern="1200" dirty="0"/>
        </a:p>
      </dsp:txBody>
      <dsp:txXfrm>
        <a:off x="25759" y="2600799"/>
        <a:ext cx="6998506" cy="476152"/>
      </dsp:txXfrm>
    </dsp:sp>
    <dsp:sp modelId="{A49DAC49-BFB0-412A-ADB6-3BB7BE5E070E}">
      <dsp:nvSpPr>
        <dsp:cNvPr id="0" name=""/>
        <dsp:cNvSpPr/>
      </dsp:nvSpPr>
      <dsp:spPr>
        <a:xfrm>
          <a:off x="0" y="3166070"/>
          <a:ext cx="7050024" cy="52767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ea typeface="Calibri" panose="020F0502020204030204" pitchFamily="34" charset="0"/>
              <a:cs typeface="Mangal" panose="02040503050203030202" pitchFamily="18" charset="0"/>
            </a:rPr>
            <a:t>Stored the MFCC of each segment in json file</a:t>
          </a:r>
          <a:endParaRPr lang="en-IN" sz="2200" kern="1200" dirty="0"/>
        </a:p>
      </dsp:txBody>
      <dsp:txXfrm>
        <a:off x="25759" y="3191829"/>
        <a:ext cx="6998506" cy="47615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1C07D-C8C7-4AD5-8513-F04962D9E2A1}">
      <dsp:nvSpPr>
        <dsp:cNvPr id="0" name=""/>
        <dsp:cNvSpPr/>
      </dsp:nvSpPr>
      <dsp:spPr>
        <a:xfrm>
          <a:off x="-5376758" y="-823357"/>
          <a:ext cx="6402278" cy="6402278"/>
        </a:xfrm>
        <a:prstGeom prst="blockArc">
          <a:avLst>
            <a:gd name="adj1" fmla="val 18900000"/>
            <a:gd name="adj2" fmla="val 2700000"/>
            <a:gd name="adj3" fmla="val 337"/>
          </a:avLst>
        </a:pr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3021741-DDFA-4371-9592-DBDD0E3A9FC3}">
      <dsp:nvSpPr>
        <dsp:cNvPr id="0" name=""/>
        <dsp:cNvSpPr/>
      </dsp:nvSpPr>
      <dsp:spPr>
        <a:xfrm>
          <a:off x="448442" y="297127"/>
          <a:ext cx="9229903" cy="594635"/>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1992" tIns="50800" rIns="50800" bIns="50800" numCol="1" spcCol="1270" anchor="ctr" anchorCtr="0">
          <a:noAutofit/>
        </a:bodyPr>
        <a:lstStyle/>
        <a:p>
          <a:pPr marL="0" lvl="0" indent="0" algn="ctr" defTabSz="889000">
            <a:lnSpc>
              <a:spcPct val="90000"/>
            </a:lnSpc>
            <a:spcBef>
              <a:spcPct val="0"/>
            </a:spcBef>
            <a:spcAft>
              <a:spcPct val="35000"/>
            </a:spcAft>
            <a:buNone/>
          </a:pPr>
          <a:r>
            <a:rPr lang="en-US" sz="2000" b="0" i="0" kern="1200"/>
            <a:t>Extracted the MFCC and their labels from json file to train</a:t>
          </a:r>
          <a:endParaRPr lang="en-IN" sz="2000" kern="1200" dirty="0"/>
        </a:p>
      </dsp:txBody>
      <dsp:txXfrm>
        <a:off x="448442" y="297127"/>
        <a:ext cx="9229903" cy="594635"/>
      </dsp:txXfrm>
    </dsp:sp>
    <dsp:sp modelId="{52BC3236-4CC0-4E79-9DCB-4AC8A22D80F3}">
      <dsp:nvSpPr>
        <dsp:cNvPr id="0" name=""/>
        <dsp:cNvSpPr/>
      </dsp:nvSpPr>
      <dsp:spPr>
        <a:xfrm>
          <a:off x="76795" y="222798"/>
          <a:ext cx="743294" cy="743294"/>
        </a:xfrm>
        <a:prstGeom prst="ellipse">
          <a:avLst/>
        </a:prstGeom>
        <a:solidFill>
          <a:schemeClr val="lt1">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5695137-18A3-4B61-AD6C-26C13C5FC589}">
      <dsp:nvSpPr>
        <dsp:cNvPr id="0" name=""/>
        <dsp:cNvSpPr/>
      </dsp:nvSpPr>
      <dsp:spPr>
        <a:xfrm>
          <a:off x="874541" y="1188795"/>
          <a:ext cx="8803805" cy="594635"/>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1992" tIns="50800" rIns="50800" bIns="50800" numCol="1" spcCol="1270" anchor="ctr" anchorCtr="0">
          <a:noAutofit/>
        </a:bodyPr>
        <a:lstStyle/>
        <a:p>
          <a:pPr marL="0" lvl="0" indent="0" algn="ctr" defTabSz="889000">
            <a:lnSpc>
              <a:spcPct val="90000"/>
            </a:lnSpc>
            <a:spcBef>
              <a:spcPct val="0"/>
            </a:spcBef>
            <a:spcAft>
              <a:spcPct val="35000"/>
            </a:spcAft>
            <a:buFont typeface="Wingdings" panose="05000000000000000000" pitchFamily="2" charset="2"/>
            <a:buNone/>
          </a:pPr>
          <a:r>
            <a:rPr lang="en-US" sz="2000" b="0" i="0" kern="1200"/>
            <a:t>Splited the extracted data for training and testing using train_test_split in sklearn</a:t>
          </a:r>
          <a:endParaRPr lang="en-IN" sz="2000" kern="1200" dirty="0"/>
        </a:p>
      </dsp:txBody>
      <dsp:txXfrm>
        <a:off x="874541" y="1188795"/>
        <a:ext cx="8803805" cy="594635"/>
      </dsp:txXfrm>
    </dsp:sp>
    <dsp:sp modelId="{A3A0B8FC-AD82-41AA-8E05-09045EB52D76}">
      <dsp:nvSpPr>
        <dsp:cNvPr id="0" name=""/>
        <dsp:cNvSpPr/>
      </dsp:nvSpPr>
      <dsp:spPr>
        <a:xfrm>
          <a:off x="502894" y="1114466"/>
          <a:ext cx="743294" cy="743294"/>
        </a:xfrm>
        <a:prstGeom prst="ellipse">
          <a:avLst/>
        </a:prstGeom>
        <a:solidFill>
          <a:schemeClr val="lt1">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40F8A3A-C7D5-4A08-964D-F18FAA5BCFD9}">
      <dsp:nvSpPr>
        <dsp:cNvPr id="0" name=""/>
        <dsp:cNvSpPr/>
      </dsp:nvSpPr>
      <dsp:spPr>
        <a:xfrm>
          <a:off x="1005319" y="2080464"/>
          <a:ext cx="8673027" cy="594635"/>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1992" tIns="50800" rIns="50800" bIns="50800" numCol="1" spcCol="1270" anchor="ctr" anchorCtr="0">
          <a:noAutofit/>
        </a:bodyPr>
        <a:lstStyle/>
        <a:p>
          <a:pPr marL="0" lvl="0" indent="0" algn="ctr" defTabSz="889000">
            <a:lnSpc>
              <a:spcPct val="90000"/>
            </a:lnSpc>
            <a:spcBef>
              <a:spcPct val="0"/>
            </a:spcBef>
            <a:spcAft>
              <a:spcPct val="35000"/>
            </a:spcAft>
            <a:buNone/>
          </a:pPr>
          <a:r>
            <a:rPr lang="en-US" sz="2000" b="0" i="0" kern="1200" dirty="0"/>
            <a:t>Developed the </a:t>
          </a:r>
          <a:r>
            <a:rPr lang="en-US" sz="2000" b="0" i="0" kern="1200" dirty="0" err="1"/>
            <a:t>keras</a:t>
          </a:r>
          <a:r>
            <a:rPr lang="en-US" sz="2000" b="0" i="0" kern="1200" dirty="0"/>
            <a:t> sequential model with one input layer ,three hidden layers and one output later</a:t>
          </a:r>
          <a:endParaRPr lang="en-IN" sz="2000" kern="1200" dirty="0"/>
        </a:p>
      </dsp:txBody>
      <dsp:txXfrm>
        <a:off x="1005319" y="2080464"/>
        <a:ext cx="8673027" cy="594635"/>
      </dsp:txXfrm>
    </dsp:sp>
    <dsp:sp modelId="{B1D835DD-10F2-455F-8C90-5BFE314E5E76}">
      <dsp:nvSpPr>
        <dsp:cNvPr id="0" name=""/>
        <dsp:cNvSpPr/>
      </dsp:nvSpPr>
      <dsp:spPr>
        <a:xfrm>
          <a:off x="633672" y="2006134"/>
          <a:ext cx="743294" cy="743294"/>
        </a:xfrm>
        <a:prstGeom prst="ellipse">
          <a:avLst/>
        </a:prstGeom>
        <a:solidFill>
          <a:schemeClr val="lt1">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18C4136-2C80-41DD-B7F6-4E5D74BDE802}">
      <dsp:nvSpPr>
        <dsp:cNvPr id="0" name=""/>
        <dsp:cNvSpPr/>
      </dsp:nvSpPr>
      <dsp:spPr>
        <a:xfrm>
          <a:off x="874541" y="2972132"/>
          <a:ext cx="8803805" cy="594635"/>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1992" tIns="50800" rIns="50800" bIns="50800" numCol="1" spcCol="1270" anchor="ctr" anchorCtr="0">
          <a:noAutofit/>
        </a:bodyPr>
        <a:lstStyle/>
        <a:p>
          <a:pPr marL="0" lvl="0" indent="0" algn="ctr" defTabSz="889000">
            <a:lnSpc>
              <a:spcPct val="90000"/>
            </a:lnSpc>
            <a:spcBef>
              <a:spcPct val="0"/>
            </a:spcBef>
            <a:spcAft>
              <a:spcPct val="35000"/>
            </a:spcAft>
            <a:buNone/>
          </a:pPr>
          <a:r>
            <a:rPr lang="en-US" sz="2000" b="0" i="0" kern="1200"/>
            <a:t>For hidden layers relu activation function is used and for output layer softmax is used</a:t>
          </a:r>
          <a:endParaRPr lang="en-IN" sz="2000" kern="1200" dirty="0"/>
        </a:p>
      </dsp:txBody>
      <dsp:txXfrm>
        <a:off x="874541" y="2972132"/>
        <a:ext cx="8803805" cy="594635"/>
      </dsp:txXfrm>
    </dsp:sp>
    <dsp:sp modelId="{2A5A9266-6654-4D0F-B1F2-CD1A8236873B}">
      <dsp:nvSpPr>
        <dsp:cNvPr id="0" name=""/>
        <dsp:cNvSpPr/>
      </dsp:nvSpPr>
      <dsp:spPr>
        <a:xfrm>
          <a:off x="502894" y="2897802"/>
          <a:ext cx="743294" cy="743294"/>
        </a:xfrm>
        <a:prstGeom prst="ellipse">
          <a:avLst/>
        </a:prstGeom>
        <a:solidFill>
          <a:schemeClr val="lt1">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DEC7E2E-E04A-445F-BC73-E275D4422546}">
      <dsp:nvSpPr>
        <dsp:cNvPr id="0" name=""/>
        <dsp:cNvSpPr/>
      </dsp:nvSpPr>
      <dsp:spPr>
        <a:xfrm>
          <a:off x="448442" y="3863800"/>
          <a:ext cx="9229903" cy="594635"/>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1992" tIns="50800" rIns="50800" bIns="50800" numCol="1" spcCol="1270" anchor="ctr" anchorCtr="0">
          <a:noAutofit/>
        </a:bodyPr>
        <a:lstStyle/>
        <a:p>
          <a:pPr marL="0" lvl="0" indent="0" algn="ctr" defTabSz="889000">
            <a:lnSpc>
              <a:spcPct val="90000"/>
            </a:lnSpc>
            <a:spcBef>
              <a:spcPct val="0"/>
            </a:spcBef>
            <a:spcAft>
              <a:spcPct val="35000"/>
            </a:spcAft>
            <a:buNone/>
          </a:pPr>
          <a:r>
            <a:rPr lang="en-US" sz="2000" b="0" i="0" kern="1200"/>
            <a:t>Model is trained with 'adam' optimizer</a:t>
          </a:r>
          <a:endParaRPr lang="en-IN" sz="2000" kern="1200" dirty="0"/>
        </a:p>
      </dsp:txBody>
      <dsp:txXfrm>
        <a:off x="448442" y="3863800"/>
        <a:ext cx="9229903" cy="594635"/>
      </dsp:txXfrm>
    </dsp:sp>
    <dsp:sp modelId="{8871FCC6-9F8F-4009-A9EF-640973A34578}">
      <dsp:nvSpPr>
        <dsp:cNvPr id="0" name=""/>
        <dsp:cNvSpPr/>
      </dsp:nvSpPr>
      <dsp:spPr>
        <a:xfrm>
          <a:off x="76795" y="3789471"/>
          <a:ext cx="743294" cy="743294"/>
        </a:xfrm>
        <a:prstGeom prst="ellipse">
          <a:avLst/>
        </a:prstGeom>
        <a:solidFill>
          <a:schemeClr val="lt1">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4ABE3B-A511-4F8C-9A11-260B0A596FF9}">
      <dsp:nvSpPr>
        <dsp:cNvPr id="0" name=""/>
        <dsp:cNvSpPr/>
      </dsp:nvSpPr>
      <dsp:spPr>
        <a:xfrm>
          <a:off x="0" y="4972"/>
          <a:ext cx="5596247" cy="791505"/>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latin typeface="Calibri" panose="020F0502020204030204" pitchFamily="34" charset="0"/>
              <a:ea typeface="Calibri" panose="020F0502020204030204" pitchFamily="34" charset="0"/>
              <a:cs typeface="Mangal" panose="02040503050203030202" pitchFamily="18" charset="0"/>
            </a:rPr>
            <a:t>MFCC</a:t>
          </a:r>
          <a:r>
            <a:rPr lang="en-US" sz="2000" kern="1200">
              <a:effectLst/>
              <a:latin typeface="Calibri" panose="020F0502020204030204" pitchFamily="34" charset="0"/>
              <a:ea typeface="Calibri" panose="020F0502020204030204" pitchFamily="34" charset="0"/>
              <a:cs typeface="Mangal" panose="02040503050203030202" pitchFamily="18" charset="0"/>
            </a:rPr>
            <a:t> of each segment of  test_audio are extracted</a:t>
          </a:r>
          <a:endParaRPr lang="en-IN" sz="2000" kern="1200" dirty="0"/>
        </a:p>
      </dsp:txBody>
      <dsp:txXfrm>
        <a:off x="38638" y="43610"/>
        <a:ext cx="5518971" cy="714229"/>
      </dsp:txXfrm>
    </dsp:sp>
    <dsp:sp modelId="{B122DA62-A969-49DD-B77F-7104A5C094A8}">
      <dsp:nvSpPr>
        <dsp:cNvPr id="0" name=""/>
        <dsp:cNvSpPr/>
      </dsp:nvSpPr>
      <dsp:spPr>
        <a:xfrm>
          <a:off x="0" y="891517"/>
          <a:ext cx="5596247" cy="791505"/>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Font typeface="Wingdings" panose="05000000000000000000" pitchFamily="2" charset="2"/>
            <a:buNone/>
          </a:pPr>
          <a:r>
            <a:rPr lang="en-US" sz="2000" kern="1200">
              <a:effectLst/>
              <a:latin typeface="Calibri" panose="020F0502020204030204" pitchFamily="34" charset="0"/>
              <a:ea typeface="Calibri" panose="020F0502020204030204" pitchFamily="34" charset="0"/>
              <a:cs typeface="Mangal" panose="02040503050203030202" pitchFamily="18" charset="0"/>
            </a:rPr>
            <a:t>Predicted each segment and stored in an array </a:t>
          </a:r>
          <a:endParaRPr lang="en-IN" sz="2000" kern="1200" dirty="0"/>
        </a:p>
      </dsp:txBody>
      <dsp:txXfrm>
        <a:off x="38638" y="930155"/>
        <a:ext cx="5518971" cy="714229"/>
      </dsp:txXfrm>
    </dsp:sp>
    <dsp:sp modelId="{15DB15CC-0AD7-4A02-ADFF-627E32496A40}">
      <dsp:nvSpPr>
        <dsp:cNvPr id="0" name=""/>
        <dsp:cNvSpPr/>
      </dsp:nvSpPr>
      <dsp:spPr>
        <a:xfrm>
          <a:off x="0" y="1778062"/>
          <a:ext cx="5596247" cy="791505"/>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latin typeface="Calibri" panose="020F0502020204030204" pitchFamily="34" charset="0"/>
              <a:ea typeface="Calibri" panose="020F0502020204030204" pitchFamily="34" charset="0"/>
              <a:cs typeface="Mangal" panose="02040503050203030202" pitchFamily="18" charset="0"/>
            </a:rPr>
            <a:t>P</a:t>
          </a:r>
          <a:r>
            <a:rPr lang="en-US" sz="2000" kern="1200">
              <a:effectLst/>
              <a:latin typeface="Calibri" panose="020F0502020204030204" pitchFamily="34" charset="0"/>
              <a:ea typeface="Calibri" panose="020F0502020204030204" pitchFamily="34" charset="0"/>
              <a:cs typeface="Mangal" panose="02040503050203030202" pitchFamily="18" charset="0"/>
            </a:rPr>
            <a:t>ersons and time are separated using  the predicted values </a:t>
          </a:r>
          <a:endParaRPr lang="en-IN" sz="2000" kern="1200" dirty="0"/>
        </a:p>
      </dsp:txBody>
      <dsp:txXfrm>
        <a:off x="38638" y="1816700"/>
        <a:ext cx="5518971" cy="71422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4ABE3B-A511-4F8C-9A11-260B0A596FF9}">
      <dsp:nvSpPr>
        <dsp:cNvPr id="0" name=""/>
        <dsp:cNvSpPr/>
      </dsp:nvSpPr>
      <dsp:spPr>
        <a:xfrm>
          <a:off x="0" y="4972"/>
          <a:ext cx="5596247" cy="791505"/>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effectLst/>
              <a:latin typeface="Calibri" panose="020F0502020204030204" pitchFamily="34" charset="0"/>
              <a:ea typeface="Calibri" panose="020F0502020204030204" pitchFamily="34" charset="0"/>
              <a:cs typeface="Mangal" panose="02040503050203030202" pitchFamily="18" charset="0"/>
            </a:rPr>
            <a:t>Test audio is </a:t>
          </a:r>
          <a:r>
            <a:rPr lang="en-IN" sz="2000" b="0" kern="1200">
              <a:effectLst/>
              <a:latin typeface="Calibri" panose="020F0502020204030204" pitchFamily="34" charset="0"/>
              <a:cs typeface="Mangal" panose="02040503050203030202" pitchFamily="18" charset="0"/>
            </a:rPr>
            <a:t>splitted</a:t>
          </a:r>
          <a:r>
            <a:rPr lang="en-US" sz="2000" kern="1200">
              <a:effectLst/>
              <a:latin typeface="Calibri" panose="020F0502020204030204" pitchFamily="34" charset="0"/>
              <a:ea typeface="Calibri" panose="020F0502020204030204" pitchFamily="34" charset="0"/>
              <a:cs typeface="Mangal" panose="02040503050203030202" pitchFamily="18" charset="0"/>
            </a:rPr>
            <a:t> with separated timings using audio segment library </a:t>
          </a:r>
          <a:endParaRPr lang="en-IN" sz="2000" kern="1200" dirty="0"/>
        </a:p>
      </dsp:txBody>
      <dsp:txXfrm>
        <a:off x="38638" y="43610"/>
        <a:ext cx="5518971" cy="714229"/>
      </dsp:txXfrm>
    </dsp:sp>
    <dsp:sp modelId="{B122DA62-A969-49DD-B77F-7104A5C094A8}">
      <dsp:nvSpPr>
        <dsp:cNvPr id="0" name=""/>
        <dsp:cNvSpPr/>
      </dsp:nvSpPr>
      <dsp:spPr>
        <a:xfrm>
          <a:off x="0" y="891517"/>
          <a:ext cx="5596247" cy="791505"/>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Font typeface="Wingdings" panose="05000000000000000000" pitchFamily="2" charset="2"/>
            <a:buNone/>
          </a:pPr>
          <a:r>
            <a:rPr lang="en-US" sz="2000" kern="1200">
              <a:effectLst/>
              <a:latin typeface="Calibri" panose="020F0502020204030204" pitchFamily="34" charset="0"/>
              <a:ea typeface="Calibri" panose="020F0502020204030204" pitchFamily="34" charset="0"/>
              <a:cs typeface="Mangal" panose="02040503050203030202" pitchFamily="18" charset="0"/>
            </a:rPr>
            <a:t>Each separated audio is divided into chunks by removing silence </a:t>
          </a:r>
          <a:endParaRPr lang="en-IN" sz="2000" kern="1200" dirty="0"/>
        </a:p>
      </dsp:txBody>
      <dsp:txXfrm>
        <a:off x="38638" y="930155"/>
        <a:ext cx="5518971" cy="714229"/>
      </dsp:txXfrm>
    </dsp:sp>
    <dsp:sp modelId="{15DB15CC-0AD7-4A02-ADFF-627E32496A40}">
      <dsp:nvSpPr>
        <dsp:cNvPr id="0" name=""/>
        <dsp:cNvSpPr/>
      </dsp:nvSpPr>
      <dsp:spPr>
        <a:xfrm>
          <a:off x="0" y="1778062"/>
          <a:ext cx="5596247" cy="791505"/>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effectLst/>
              <a:latin typeface="Calibri" panose="020F0502020204030204" pitchFamily="34" charset="0"/>
              <a:ea typeface="Calibri" panose="020F0502020204030204" pitchFamily="34" charset="0"/>
              <a:cs typeface="Mangal" panose="02040503050203030202" pitchFamily="18" charset="0"/>
            </a:rPr>
            <a:t>These chunks are translated into text one by one using speech recognition library</a:t>
          </a:r>
          <a:endParaRPr lang="en-IN" sz="2000" kern="1200" dirty="0"/>
        </a:p>
      </dsp:txBody>
      <dsp:txXfrm>
        <a:off x="38638" y="1816700"/>
        <a:ext cx="5518971" cy="714229"/>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4ABE3B-A511-4F8C-9A11-260B0A596FF9}">
      <dsp:nvSpPr>
        <dsp:cNvPr id="0" name=""/>
        <dsp:cNvSpPr/>
      </dsp:nvSpPr>
      <dsp:spPr>
        <a:xfrm>
          <a:off x="0" y="646915"/>
          <a:ext cx="8040685" cy="1406924"/>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b="0" i="0" kern="1200"/>
            <a:t>During training ,since each audio contains silences. We can't differentiate silence by predicting because silent is same for all .this problem is overcame by neglecting the audios which are less than 5sec, this 5sec we can say the average time of silence in each wave</a:t>
          </a:r>
          <a:endParaRPr lang="en-IN" sz="2000" kern="1200" dirty="0"/>
        </a:p>
      </dsp:txBody>
      <dsp:txXfrm>
        <a:off x="68680" y="715595"/>
        <a:ext cx="7903325" cy="1269564"/>
      </dsp:txXfrm>
    </dsp:sp>
    <dsp:sp modelId="{15DB15CC-0AD7-4A02-ADFF-627E32496A40}">
      <dsp:nvSpPr>
        <dsp:cNvPr id="0" name=""/>
        <dsp:cNvSpPr/>
      </dsp:nvSpPr>
      <dsp:spPr>
        <a:xfrm>
          <a:off x="0" y="2241040"/>
          <a:ext cx="8040685" cy="1406924"/>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b="0" i="0" kern="1200"/>
            <a:t>Some of the chunks from the audios which you are given are unable to decode using speech recognition , this may be due to fast speaking</a:t>
          </a:r>
          <a:endParaRPr lang="en-IN" sz="2000" kern="1200" dirty="0"/>
        </a:p>
      </dsp:txBody>
      <dsp:txXfrm>
        <a:off x="68680" y="2309720"/>
        <a:ext cx="7903325" cy="126956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svg>
</file>

<file path=ppt/media/image4.png>
</file>

<file path=ppt/media/image5.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E20140-46EF-47CD-9547-259D40D936AD}" type="datetimeFigureOut">
              <a:rPr lang="en-IN" smtClean="0"/>
              <a:t>27-12-2021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2D1649-4E39-40B1-B235-A5A372BD48D0}" type="slidenum">
              <a:rPr lang="en-IN" smtClean="0"/>
              <a:t>‹#›</a:t>
            </a:fld>
            <a:endParaRPr lang="en-IN"/>
          </a:p>
        </p:txBody>
      </p:sp>
    </p:spTree>
    <p:extLst>
      <p:ext uri="{BB962C8B-B14F-4D97-AF65-F5344CB8AC3E}">
        <p14:creationId xmlns:p14="http://schemas.microsoft.com/office/powerpoint/2010/main" val="31143815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5CC5C-8D10-4525-A6E5-C2B21D31FD8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DBA59EF-4817-4A40-A408-829ECB311B0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18BFAF6-102C-42DD-8CEA-78CAFFFCAC8C}"/>
              </a:ext>
            </a:extLst>
          </p:cNvPr>
          <p:cNvSpPr>
            <a:spLocks noGrp="1"/>
          </p:cNvSpPr>
          <p:nvPr>
            <p:ph type="dt" sz="half" idx="10"/>
          </p:nvPr>
        </p:nvSpPr>
        <p:spPr/>
        <p:txBody>
          <a:bodyPr/>
          <a:lstStyle/>
          <a:p>
            <a:fld id="{3AD9715A-87AC-45C2-B0C8-2EAC4B4D0459}" type="datetime1">
              <a:rPr lang="en-IN" smtClean="0"/>
              <a:t>27-12-2021</a:t>
            </a:fld>
            <a:endParaRPr lang="en-IN"/>
          </a:p>
        </p:txBody>
      </p:sp>
      <p:sp>
        <p:nvSpPr>
          <p:cNvPr id="5" name="Footer Placeholder 4">
            <a:extLst>
              <a:ext uri="{FF2B5EF4-FFF2-40B4-BE49-F238E27FC236}">
                <a16:creationId xmlns:a16="http://schemas.microsoft.com/office/drawing/2014/main" id="{3887C3F2-80D8-4209-8771-A160126F5267}"/>
              </a:ext>
            </a:extLst>
          </p:cNvPr>
          <p:cNvSpPr>
            <a:spLocks noGrp="1"/>
          </p:cNvSpPr>
          <p:nvPr>
            <p:ph type="ftr" sz="quarter" idx="11"/>
          </p:nvPr>
        </p:nvSpPr>
        <p:spPr/>
        <p:txBody>
          <a:bodyPr/>
          <a:lstStyle/>
          <a:p>
            <a:r>
              <a:rPr lang="en-IN"/>
              <a:t>The_Saviours!</a:t>
            </a:r>
          </a:p>
        </p:txBody>
      </p:sp>
      <p:sp>
        <p:nvSpPr>
          <p:cNvPr id="6" name="Slide Number Placeholder 5">
            <a:extLst>
              <a:ext uri="{FF2B5EF4-FFF2-40B4-BE49-F238E27FC236}">
                <a16:creationId xmlns:a16="http://schemas.microsoft.com/office/drawing/2014/main" id="{1718084B-EC8B-4EFA-8FB4-4C216799B899}"/>
              </a:ext>
            </a:extLst>
          </p:cNvPr>
          <p:cNvSpPr>
            <a:spLocks noGrp="1"/>
          </p:cNvSpPr>
          <p:nvPr>
            <p:ph type="sldNum" sz="quarter" idx="12"/>
          </p:nvPr>
        </p:nvSpPr>
        <p:spPr/>
        <p:txBody>
          <a:bodyPr/>
          <a:lstStyle/>
          <a:p>
            <a:fld id="{9A8772DA-F401-4D9C-BD71-93024040045D}" type="slidenum">
              <a:rPr lang="en-IN" smtClean="0"/>
              <a:t>‹#›</a:t>
            </a:fld>
            <a:endParaRPr lang="en-IN"/>
          </a:p>
        </p:txBody>
      </p:sp>
    </p:spTree>
    <p:extLst>
      <p:ext uri="{BB962C8B-B14F-4D97-AF65-F5344CB8AC3E}">
        <p14:creationId xmlns:p14="http://schemas.microsoft.com/office/powerpoint/2010/main" val="1745979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C9049-4E69-4800-A5ED-0EC672D16DB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A8DE259-1B06-4B6A-9D3F-E1A5B1C583C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1218985-D798-4BE0-A755-2E343CB12E07}"/>
              </a:ext>
            </a:extLst>
          </p:cNvPr>
          <p:cNvSpPr>
            <a:spLocks noGrp="1"/>
          </p:cNvSpPr>
          <p:nvPr>
            <p:ph type="dt" sz="half" idx="10"/>
          </p:nvPr>
        </p:nvSpPr>
        <p:spPr/>
        <p:txBody>
          <a:bodyPr/>
          <a:lstStyle/>
          <a:p>
            <a:fld id="{23D9B3C8-A297-43EC-95BF-5693F9CB0D16}" type="datetime1">
              <a:rPr lang="en-IN" smtClean="0"/>
              <a:t>27-12-2021</a:t>
            </a:fld>
            <a:endParaRPr lang="en-IN"/>
          </a:p>
        </p:txBody>
      </p:sp>
      <p:sp>
        <p:nvSpPr>
          <p:cNvPr id="5" name="Footer Placeholder 4">
            <a:extLst>
              <a:ext uri="{FF2B5EF4-FFF2-40B4-BE49-F238E27FC236}">
                <a16:creationId xmlns:a16="http://schemas.microsoft.com/office/drawing/2014/main" id="{4FD472F5-E758-4A98-805C-18A274F9956A}"/>
              </a:ext>
            </a:extLst>
          </p:cNvPr>
          <p:cNvSpPr>
            <a:spLocks noGrp="1"/>
          </p:cNvSpPr>
          <p:nvPr>
            <p:ph type="ftr" sz="quarter" idx="11"/>
          </p:nvPr>
        </p:nvSpPr>
        <p:spPr/>
        <p:txBody>
          <a:bodyPr/>
          <a:lstStyle/>
          <a:p>
            <a:r>
              <a:rPr lang="en-IN"/>
              <a:t>The_Saviours!</a:t>
            </a:r>
          </a:p>
        </p:txBody>
      </p:sp>
      <p:sp>
        <p:nvSpPr>
          <p:cNvPr id="6" name="Slide Number Placeholder 5">
            <a:extLst>
              <a:ext uri="{FF2B5EF4-FFF2-40B4-BE49-F238E27FC236}">
                <a16:creationId xmlns:a16="http://schemas.microsoft.com/office/drawing/2014/main" id="{45EC58D8-45DC-4751-8D5D-6E850FC25865}"/>
              </a:ext>
            </a:extLst>
          </p:cNvPr>
          <p:cNvSpPr>
            <a:spLocks noGrp="1"/>
          </p:cNvSpPr>
          <p:nvPr>
            <p:ph type="sldNum" sz="quarter" idx="12"/>
          </p:nvPr>
        </p:nvSpPr>
        <p:spPr/>
        <p:txBody>
          <a:bodyPr/>
          <a:lstStyle/>
          <a:p>
            <a:fld id="{9A8772DA-F401-4D9C-BD71-93024040045D}" type="slidenum">
              <a:rPr lang="en-IN" smtClean="0"/>
              <a:t>‹#›</a:t>
            </a:fld>
            <a:endParaRPr lang="en-IN"/>
          </a:p>
        </p:txBody>
      </p:sp>
    </p:spTree>
    <p:extLst>
      <p:ext uri="{BB962C8B-B14F-4D97-AF65-F5344CB8AC3E}">
        <p14:creationId xmlns:p14="http://schemas.microsoft.com/office/powerpoint/2010/main" val="37460838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5C4EF6-107D-4A17-AE87-40CBAE1DD8C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30F2C56-C27D-4384-A23A-F8A9B1D73D8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63CD576-B02A-4D96-82D6-CC64E614C9B0}"/>
              </a:ext>
            </a:extLst>
          </p:cNvPr>
          <p:cNvSpPr>
            <a:spLocks noGrp="1"/>
          </p:cNvSpPr>
          <p:nvPr>
            <p:ph type="dt" sz="half" idx="10"/>
          </p:nvPr>
        </p:nvSpPr>
        <p:spPr/>
        <p:txBody>
          <a:bodyPr/>
          <a:lstStyle/>
          <a:p>
            <a:fld id="{DDA0A43C-8F72-460A-8BF0-F70F836F5844}" type="datetime1">
              <a:rPr lang="en-IN" smtClean="0"/>
              <a:t>27-12-2021</a:t>
            </a:fld>
            <a:endParaRPr lang="en-IN"/>
          </a:p>
        </p:txBody>
      </p:sp>
      <p:sp>
        <p:nvSpPr>
          <p:cNvPr id="5" name="Footer Placeholder 4">
            <a:extLst>
              <a:ext uri="{FF2B5EF4-FFF2-40B4-BE49-F238E27FC236}">
                <a16:creationId xmlns:a16="http://schemas.microsoft.com/office/drawing/2014/main" id="{2576D8F5-D7D3-49C0-87D2-2C36F5823FE7}"/>
              </a:ext>
            </a:extLst>
          </p:cNvPr>
          <p:cNvSpPr>
            <a:spLocks noGrp="1"/>
          </p:cNvSpPr>
          <p:nvPr>
            <p:ph type="ftr" sz="quarter" idx="11"/>
          </p:nvPr>
        </p:nvSpPr>
        <p:spPr/>
        <p:txBody>
          <a:bodyPr/>
          <a:lstStyle/>
          <a:p>
            <a:r>
              <a:rPr lang="en-IN"/>
              <a:t>The_Saviours!</a:t>
            </a:r>
          </a:p>
        </p:txBody>
      </p:sp>
      <p:sp>
        <p:nvSpPr>
          <p:cNvPr id="6" name="Slide Number Placeholder 5">
            <a:extLst>
              <a:ext uri="{FF2B5EF4-FFF2-40B4-BE49-F238E27FC236}">
                <a16:creationId xmlns:a16="http://schemas.microsoft.com/office/drawing/2014/main" id="{780A8592-9EF0-4755-81DC-04886FD67CDA}"/>
              </a:ext>
            </a:extLst>
          </p:cNvPr>
          <p:cNvSpPr>
            <a:spLocks noGrp="1"/>
          </p:cNvSpPr>
          <p:nvPr>
            <p:ph type="sldNum" sz="quarter" idx="12"/>
          </p:nvPr>
        </p:nvSpPr>
        <p:spPr/>
        <p:txBody>
          <a:bodyPr/>
          <a:lstStyle/>
          <a:p>
            <a:fld id="{9A8772DA-F401-4D9C-BD71-93024040045D}" type="slidenum">
              <a:rPr lang="en-IN" smtClean="0"/>
              <a:t>‹#›</a:t>
            </a:fld>
            <a:endParaRPr lang="en-IN"/>
          </a:p>
        </p:txBody>
      </p:sp>
    </p:spTree>
    <p:extLst>
      <p:ext uri="{BB962C8B-B14F-4D97-AF65-F5344CB8AC3E}">
        <p14:creationId xmlns:p14="http://schemas.microsoft.com/office/powerpoint/2010/main" val="32866270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E9006-9BBF-4F2F-A5BC-E08B2B6AE0D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BEFB76A-AB6A-4A7D-9DB8-85D0E81FED9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35F9933-87C9-4E58-95AB-C37BDFD2DEB5}"/>
              </a:ext>
            </a:extLst>
          </p:cNvPr>
          <p:cNvSpPr>
            <a:spLocks noGrp="1"/>
          </p:cNvSpPr>
          <p:nvPr>
            <p:ph type="dt" sz="half" idx="10"/>
          </p:nvPr>
        </p:nvSpPr>
        <p:spPr/>
        <p:txBody>
          <a:bodyPr/>
          <a:lstStyle/>
          <a:p>
            <a:fld id="{264FD755-183D-435A-8296-112C131D1C2E}" type="datetime1">
              <a:rPr lang="en-IN" smtClean="0"/>
              <a:t>27-12-2021</a:t>
            </a:fld>
            <a:endParaRPr lang="en-IN"/>
          </a:p>
        </p:txBody>
      </p:sp>
      <p:sp>
        <p:nvSpPr>
          <p:cNvPr id="5" name="Footer Placeholder 4">
            <a:extLst>
              <a:ext uri="{FF2B5EF4-FFF2-40B4-BE49-F238E27FC236}">
                <a16:creationId xmlns:a16="http://schemas.microsoft.com/office/drawing/2014/main" id="{9D8625EB-F977-42A1-AF52-26ABC4DE9E4B}"/>
              </a:ext>
            </a:extLst>
          </p:cNvPr>
          <p:cNvSpPr>
            <a:spLocks noGrp="1"/>
          </p:cNvSpPr>
          <p:nvPr>
            <p:ph type="ftr" sz="quarter" idx="11"/>
          </p:nvPr>
        </p:nvSpPr>
        <p:spPr/>
        <p:txBody>
          <a:bodyPr/>
          <a:lstStyle/>
          <a:p>
            <a:r>
              <a:rPr lang="en-IN"/>
              <a:t>The_Saviours!</a:t>
            </a:r>
          </a:p>
        </p:txBody>
      </p:sp>
      <p:sp>
        <p:nvSpPr>
          <p:cNvPr id="6" name="Slide Number Placeholder 5">
            <a:extLst>
              <a:ext uri="{FF2B5EF4-FFF2-40B4-BE49-F238E27FC236}">
                <a16:creationId xmlns:a16="http://schemas.microsoft.com/office/drawing/2014/main" id="{1F0B756A-3827-48BB-8C92-7F25175F2949}"/>
              </a:ext>
            </a:extLst>
          </p:cNvPr>
          <p:cNvSpPr>
            <a:spLocks noGrp="1"/>
          </p:cNvSpPr>
          <p:nvPr>
            <p:ph type="sldNum" sz="quarter" idx="12"/>
          </p:nvPr>
        </p:nvSpPr>
        <p:spPr/>
        <p:txBody>
          <a:bodyPr/>
          <a:lstStyle/>
          <a:p>
            <a:fld id="{9A8772DA-F401-4D9C-BD71-93024040045D}" type="slidenum">
              <a:rPr lang="en-IN" smtClean="0"/>
              <a:t>‹#›</a:t>
            </a:fld>
            <a:endParaRPr lang="en-IN"/>
          </a:p>
        </p:txBody>
      </p:sp>
    </p:spTree>
    <p:extLst>
      <p:ext uri="{BB962C8B-B14F-4D97-AF65-F5344CB8AC3E}">
        <p14:creationId xmlns:p14="http://schemas.microsoft.com/office/powerpoint/2010/main" val="2209672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1C40C-B005-49DA-B1ED-A2712A2D18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3EEC646-DCE2-42A8-976F-8E4D1714421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1DDDC33-E325-4E5D-8F9D-DDB8A2C0215D}"/>
              </a:ext>
            </a:extLst>
          </p:cNvPr>
          <p:cNvSpPr>
            <a:spLocks noGrp="1"/>
          </p:cNvSpPr>
          <p:nvPr>
            <p:ph type="dt" sz="half" idx="10"/>
          </p:nvPr>
        </p:nvSpPr>
        <p:spPr/>
        <p:txBody>
          <a:bodyPr/>
          <a:lstStyle/>
          <a:p>
            <a:fld id="{C32C16B0-5DE7-42CE-890C-A7152EA5E916}" type="datetime1">
              <a:rPr lang="en-IN" smtClean="0"/>
              <a:t>27-12-2021</a:t>
            </a:fld>
            <a:endParaRPr lang="en-IN"/>
          </a:p>
        </p:txBody>
      </p:sp>
      <p:sp>
        <p:nvSpPr>
          <p:cNvPr id="5" name="Footer Placeholder 4">
            <a:extLst>
              <a:ext uri="{FF2B5EF4-FFF2-40B4-BE49-F238E27FC236}">
                <a16:creationId xmlns:a16="http://schemas.microsoft.com/office/drawing/2014/main" id="{94935D34-72B0-4AF6-ADB1-E3EA3DA4CB62}"/>
              </a:ext>
            </a:extLst>
          </p:cNvPr>
          <p:cNvSpPr>
            <a:spLocks noGrp="1"/>
          </p:cNvSpPr>
          <p:nvPr>
            <p:ph type="ftr" sz="quarter" idx="11"/>
          </p:nvPr>
        </p:nvSpPr>
        <p:spPr/>
        <p:txBody>
          <a:bodyPr/>
          <a:lstStyle/>
          <a:p>
            <a:r>
              <a:rPr lang="en-IN"/>
              <a:t>The_Saviours!</a:t>
            </a:r>
          </a:p>
        </p:txBody>
      </p:sp>
      <p:sp>
        <p:nvSpPr>
          <p:cNvPr id="6" name="Slide Number Placeholder 5">
            <a:extLst>
              <a:ext uri="{FF2B5EF4-FFF2-40B4-BE49-F238E27FC236}">
                <a16:creationId xmlns:a16="http://schemas.microsoft.com/office/drawing/2014/main" id="{447B510B-9BE8-45A9-8004-459E02C5907A}"/>
              </a:ext>
            </a:extLst>
          </p:cNvPr>
          <p:cNvSpPr>
            <a:spLocks noGrp="1"/>
          </p:cNvSpPr>
          <p:nvPr>
            <p:ph type="sldNum" sz="quarter" idx="12"/>
          </p:nvPr>
        </p:nvSpPr>
        <p:spPr/>
        <p:txBody>
          <a:bodyPr/>
          <a:lstStyle/>
          <a:p>
            <a:fld id="{9A8772DA-F401-4D9C-BD71-93024040045D}" type="slidenum">
              <a:rPr lang="en-IN" smtClean="0"/>
              <a:t>‹#›</a:t>
            </a:fld>
            <a:endParaRPr lang="en-IN"/>
          </a:p>
        </p:txBody>
      </p:sp>
    </p:spTree>
    <p:extLst>
      <p:ext uri="{BB962C8B-B14F-4D97-AF65-F5344CB8AC3E}">
        <p14:creationId xmlns:p14="http://schemas.microsoft.com/office/powerpoint/2010/main" val="13225297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022F4-E6E6-4467-AF83-7DA25BA0704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41D6FFA-6A24-4BA9-9F0D-9A4FD0AB873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646D4ED-3C34-47B4-A0C1-79328F652CD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39663E6-7E4E-4E88-BD2E-A22B94EBC433}"/>
              </a:ext>
            </a:extLst>
          </p:cNvPr>
          <p:cNvSpPr>
            <a:spLocks noGrp="1"/>
          </p:cNvSpPr>
          <p:nvPr>
            <p:ph type="dt" sz="half" idx="10"/>
          </p:nvPr>
        </p:nvSpPr>
        <p:spPr/>
        <p:txBody>
          <a:bodyPr/>
          <a:lstStyle/>
          <a:p>
            <a:fld id="{F6084E33-5EC9-4A29-80FA-5FAA23869CC2}" type="datetime1">
              <a:rPr lang="en-IN" smtClean="0"/>
              <a:t>27-12-2021</a:t>
            </a:fld>
            <a:endParaRPr lang="en-IN"/>
          </a:p>
        </p:txBody>
      </p:sp>
      <p:sp>
        <p:nvSpPr>
          <p:cNvPr id="6" name="Footer Placeholder 5">
            <a:extLst>
              <a:ext uri="{FF2B5EF4-FFF2-40B4-BE49-F238E27FC236}">
                <a16:creationId xmlns:a16="http://schemas.microsoft.com/office/drawing/2014/main" id="{E8A08435-38E5-4455-8601-4AC6E35D0052}"/>
              </a:ext>
            </a:extLst>
          </p:cNvPr>
          <p:cNvSpPr>
            <a:spLocks noGrp="1"/>
          </p:cNvSpPr>
          <p:nvPr>
            <p:ph type="ftr" sz="quarter" idx="11"/>
          </p:nvPr>
        </p:nvSpPr>
        <p:spPr/>
        <p:txBody>
          <a:bodyPr/>
          <a:lstStyle/>
          <a:p>
            <a:r>
              <a:rPr lang="en-IN"/>
              <a:t>The_Saviours!</a:t>
            </a:r>
          </a:p>
        </p:txBody>
      </p:sp>
      <p:sp>
        <p:nvSpPr>
          <p:cNvPr id="7" name="Slide Number Placeholder 6">
            <a:extLst>
              <a:ext uri="{FF2B5EF4-FFF2-40B4-BE49-F238E27FC236}">
                <a16:creationId xmlns:a16="http://schemas.microsoft.com/office/drawing/2014/main" id="{0F3E6202-23CB-4F7F-9FFF-A76502B63743}"/>
              </a:ext>
            </a:extLst>
          </p:cNvPr>
          <p:cNvSpPr>
            <a:spLocks noGrp="1"/>
          </p:cNvSpPr>
          <p:nvPr>
            <p:ph type="sldNum" sz="quarter" idx="12"/>
          </p:nvPr>
        </p:nvSpPr>
        <p:spPr/>
        <p:txBody>
          <a:bodyPr/>
          <a:lstStyle/>
          <a:p>
            <a:fld id="{9A8772DA-F401-4D9C-BD71-93024040045D}" type="slidenum">
              <a:rPr lang="en-IN" smtClean="0"/>
              <a:t>‹#›</a:t>
            </a:fld>
            <a:endParaRPr lang="en-IN"/>
          </a:p>
        </p:txBody>
      </p:sp>
    </p:spTree>
    <p:extLst>
      <p:ext uri="{BB962C8B-B14F-4D97-AF65-F5344CB8AC3E}">
        <p14:creationId xmlns:p14="http://schemas.microsoft.com/office/powerpoint/2010/main" val="17696546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21F8D-0D84-44E5-81D6-BC1AD1E35BA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9A2E1C2-FA03-45BA-9BF9-931EC16B0E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5A8F950-353B-4AB5-8D7D-101507080A8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E424C64-FFA7-417C-AE36-14F062BAD2D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9218F52-8A20-4B9A-A939-0332A159245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28C3B83-DA64-463F-B4FA-4EABE2B8A9FE}"/>
              </a:ext>
            </a:extLst>
          </p:cNvPr>
          <p:cNvSpPr>
            <a:spLocks noGrp="1"/>
          </p:cNvSpPr>
          <p:nvPr>
            <p:ph type="dt" sz="half" idx="10"/>
          </p:nvPr>
        </p:nvSpPr>
        <p:spPr/>
        <p:txBody>
          <a:bodyPr/>
          <a:lstStyle/>
          <a:p>
            <a:fld id="{91253EBB-88FC-453F-BF94-7345BF976058}" type="datetime1">
              <a:rPr lang="en-IN" smtClean="0"/>
              <a:t>27-12-2021</a:t>
            </a:fld>
            <a:endParaRPr lang="en-IN"/>
          </a:p>
        </p:txBody>
      </p:sp>
      <p:sp>
        <p:nvSpPr>
          <p:cNvPr id="8" name="Footer Placeholder 7">
            <a:extLst>
              <a:ext uri="{FF2B5EF4-FFF2-40B4-BE49-F238E27FC236}">
                <a16:creationId xmlns:a16="http://schemas.microsoft.com/office/drawing/2014/main" id="{CD705C73-6B1A-482C-B5F7-1692F059714C}"/>
              </a:ext>
            </a:extLst>
          </p:cNvPr>
          <p:cNvSpPr>
            <a:spLocks noGrp="1"/>
          </p:cNvSpPr>
          <p:nvPr>
            <p:ph type="ftr" sz="quarter" idx="11"/>
          </p:nvPr>
        </p:nvSpPr>
        <p:spPr/>
        <p:txBody>
          <a:bodyPr/>
          <a:lstStyle/>
          <a:p>
            <a:r>
              <a:rPr lang="en-IN"/>
              <a:t>The_Saviours!</a:t>
            </a:r>
          </a:p>
        </p:txBody>
      </p:sp>
      <p:sp>
        <p:nvSpPr>
          <p:cNvPr id="9" name="Slide Number Placeholder 8">
            <a:extLst>
              <a:ext uri="{FF2B5EF4-FFF2-40B4-BE49-F238E27FC236}">
                <a16:creationId xmlns:a16="http://schemas.microsoft.com/office/drawing/2014/main" id="{2A3FAF37-A385-4DC9-BE99-5A61589EA2F4}"/>
              </a:ext>
            </a:extLst>
          </p:cNvPr>
          <p:cNvSpPr>
            <a:spLocks noGrp="1"/>
          </p:cNvSpPr>
          <p:nvPr>
            <p:ph type="sldNum" sz="quarter" idx="12"/>
          </p:nvPr>
        </p:nvSpPr>
        <p:spPr/>
        <p:txBody>
          <a:bodyPr/>
          <a:lstStyle/>
          <a:p>
            <a:fld id="{9A8772DA-F401-4D9C-BD71-93024040045D}" type="slidenum">
              <a:rPr lang="en-IN" smtClean="0"/>
              <a:t>‹#›</a:t>
            </a:fld>
            <a:endParaRPr lang="en-IN"/>
          </a:p>
        </p:txBody>
      </p:sp>
    </p:spTree>
    <p:extLst>
      <p:ext uri="{BB962C8B-B14F-4D97-AF65-F5344CB8AC3E}">
        <p14:creationId xmlns:p14="http://schemas.microsoft.com/office/powerpoint/2010/main" val="38783661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6BB4B-D145-4BA7-ADA8-43E6E8F45C3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4DFD30C-71E3-4F72-A0C9-E64561835037}"/>
              </a:ext>
            </a:extLst>
          </p:cNvPr>
          <p:cNvSpPr>
            <a:spLocks noGrp="1"/>
          </p:cNvSpPr>
          <p:nvPr>
            <p:ph type="dt" sz="half" idx="10"/>
          </p:nvPr>
        </p:nvSpPr>
        <p:spPr/>
        <p:txBody>
          <a:bodyPr/>
          <a:lstStyle/>
          <a:p>
            <a:fld id="{A119A50E-3FA3-42AB-9CC2-1DACFE93776A}" type="datetime1">
              <a:rPr lang="en-IN" smtClean="0"/>
              <a:t>27-12-2021</a:t>
            </a:fld>
            <a:endParaRPr lang="en-IN"/>
          </a:p>
        </p:txBody>
      </p:sp>
      <p:sp>
        <p:nvSpPr>
          <p:cNvPr id="4" name="Footer Placeholder 3">
            <a:extLst>
              <a:ext uri="{FF2B5EF4-FFF2-40B4-BE49-F238E27FC236}">
                <a16:creationId xmlns:a16="http://schemas.microsoft.com/office/drawing/2014/main" id="{534816D8-BD36-4555-B7E4-D7C12BC5AEEC}"/>
              </a:ext>
            </a:extLst>
          </p:cNvPr>
          <p:cNvSpPr>
            <a:spLocks noGrp="1"/>
          </p:cNvSpPr>
          <p:nvPr>
            <p:ph type="ftr" sz="quarter" idx="11"/>
          </p:nvPr>
        </p:nvSpPr>
        <p:spPr/>
        <p:txBody>
          <a:bodyPr/>
          <a:lstStyle/>
          <a:p>
            <a:r>
              <a:rPr lang="en-IN"/>
              <a:t>The_Saviours!</a:t>
            </a:r>
          </a:p>
        </p:txBody>
      </p:sp>
      <p:sp>
        <p:nvSpPr>
          <p:cNvPr id="5" name="Slide Number Placeholder 4">
            <a:extLst>
              <a:ext uri="{FF2B5EF4-FFF2-40B4-BE49-F238E27FC236}">
                <a16:creationId xmlns:a16="http://schemas.microsoft.com/office/drawing/2014/main" id="{C441C637-750E-48E2-B783-1A288E7F7C37}"/>
              </a:ext>
            </a:extLst>
          </p:cNvPr>
          <p:cNvSpPr>
            <a:spLocks noGrp="1"/>
          </p:cNvSpPr>
          <p:nvPr>
            <p:ph type="sldNum" sz="quarter" idx="12"/>
          </p:nvPr>
        </p:nvSpPr>
        <p:spPr/>
        <p:txBody>
          <a:bodyPr/>
          <a:lstStyle/>
          <a:p>
            <a:fld id="{9A8772DA-F401-4D9C-BD71-93024040045D}" type="slidenum">
              <a:rPr lang="en-IN" smtClean="0"/>
              <a:t>‹#›</a:t>
            </a:fld>
            <a:endParaRPr lang="en-IN"/>
          </a:p>
        </p:txBody>
      </p:sp>
    </p:spTree>
    <p:extLst>
      <p:ext uri="{BB962C8B-B14F-4D97-AF65-F5344CB8AC3E}">
        <p14:creationId xmlns:p14="http://schemas.microsoft.com/office/powerpoint/2010/main" val="39795538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4957A7-EFB3-44F8-9C60-FB69234AA632}"/>
              </a:ext>
            </a:extLst>
          </p:cNvPr>
          <p:cNvSpPr>
            <a:spLocks noGrp="1"/>
          </p:cNvSpPr>
          <p:nvPr>
            <p:ph type="dt" sz="half" idx="10"/>
          </p:nvPr>
        </p:nvSpPr>
        <p:spPr/>
        <p:txBody>
          <a:bodyPr/>
          <a:lstStyle/>
          <a:p>
            <a:fld id="{63D5F6E0-0DD0-45D1-974B-218B1E5D8B35}" type="datetime1">
              <a:rPr lang="en-IN" smtClean="0"/>
              <a:t>27-12-2021</a:t>
            </a:fld>
            <a:endParaRPr lang="en-IN"/>
          </a:p>
        </p:txBody>
      </p:sp>
      <p:sp>
        <p:nvSpPr>
          <p:cNvPr id="3" name="Footer Placeholder 2">
            <a:extLst>
              <a:ext uri="{FF2B5EF4-FFF2-40B4-BE49-F238E27FC236}">
                <a16:creationId xmlns:a16="http://schemas.microsoft.com/office/drawing/2014/main" id="{6B89A29F-AC61-4B11-BA31-7246837D62DA}"/>
              </a:ext>
            </a:extLst>
          </p:cNvPr>
          <p:cNvSpPr>
            <a:spLocks noGrp="1"/>
          </p:cNvSpPr>
          <p:nvPr>
            <p:ph type="ftr" sz="quarter" idx="11"/>
          </p:nvPr>
        </p:nvSpPr>
        <p:spPr/>
        <p:txBody>
          <a:bodyPr/>
          <a:lstStyle/>
          <a:p>
            <a:r>
              <a:rPr lang="en-IN"/>
              <a:t>The_Saviours!</a:t>
            </a:r>
          </a:p>
        </p:txBody>
      </p:sp>
      <p:sp>
        <p:nvSpPr>
          <p:cNvPr id="4" name="Slide Number Placeholder 3">
            <a:extLst>
              <a:ext uri="{FF2B5EF4-FFF2-40B4-BE49-F238E27FC236}">
                <a16:creationId xmlns:a16="http://schemas.microsoft.com/office/drawing/2014/main" id="{C53B4AE3-D99C-439D-9203-1676BE878D0B}"/>
              </a:ext>
            </a:extLst>
          </p:cNvPr>
          <p:cNvSpPr>
            <a:spLocks noGrp="1"/>
          </p:cNvSpPr>
          <p:nvPr>
            <p:ph type="sldNum" sz="quarter" idx="12"/>
          </p:nvPr>
        </p:nvSpPr>
        <p:spPr/>
        <p:txBody>
          <a:bodyPr/>
          <a:lstStyle/>
          <a:p>
            <a:fld id="{9A8772DA-F401-4D9C-BD71-93024040045D}" type="slidenum">
              <a:rPr lang="en-IN" smtClean="0"/>
              <a:t>‹#›</a:t>
            </a:fld>
            <a:endParaRPr lang="en-IN"/>
          </a:p>
        </p:txBody>
      </p:sp>
    </p:spTree>
    <p:extLst>
      <p:ext uri="{BB962C8B-B14F-4D97-AF65-F5344CB8AC3E}">
        <p14:creationId xmlns:p14="http://schemas.microsoft.com/office/powerpoint/2010/main" val="1992139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9EBCD-4BF2-4422-9B0C-B551D625B4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3715073-983D-46C9-82A8-BC34E23A75F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61A4BA6-CC6C-4DCF-9FE4-FB05CB299A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5660A7-B6D8-4556-AAF7-40A7B7477771}"/>
              </a:ext>
            </a:extLst>
          </p:cNvPr>
          <p:cNvSpPr>
            <a:spLocks noGrp="1"/>
          </p:cNvSpPr>
          <p:nvPr>
            <p:ph type="dt" sz="half" idx="10"/>
          </p:nvPr>
        </p:nvSpPr>
        <p:spPr/>
        <p:txBody>
          <a:bodyPr/>
          <a:lstStyle/>
          <a:p>
            <a:fld id="{CAA9344D-53C0-465D-A0E1-D92CD0398C5A}" type="datetime1">
              <a:rPr lang="en-IN" smtClean="0"/>
              <a:t>27-12-2021</a:t>
            </a:fld>
            <a:endParaRPr lang="en-IN"/>
          </a:p>
        </p:txBody>
      </p:sp>
      <p:sp>
        <p:nvSpPr>
          <p:cNvPr id="6" name="Footer Placeholder 5">
            <a:extLst>
              <a:ext uri="{FF2B5EF4-FFF2-40B4-BE49-F238E27FC236}">
                <a16:creationId xmlns:a16="http://schemas.microsoft.com/office/drawing/2014/main" id="{F27F2C2D-0E7E-4D11-87F0-60115F60006B}"/>
              </a:ext>
            </a:extLst>
          </p:cNvPr>
          <p:cNvSpPr>
            <a:spLocks noGrp="1"/>
          </p:cNvSpPr>
          <p:nvPr>
            <p:ph type="ftr" sz="quarter" idx="11"/>
          </p:nvPr>
        </p:nvSpPr>
        <p:spPr/>
        <p:txBody>
          <a:bodyPr/>
          <a:lstStyle/>
          <a:p>
            <a:r>
              <a:rPr lang="en-IN"/>
              <a:t>The_Saviours!</a:t>
            </a:r>
          </a:p>
        </p:txBody>
      </p:sp>
      <p:sp>
        <p:nvSpPr>
          <p:cNvPr id="7" name="Slide Number Placeholder 6">
            <a:extLst>
              <a:ext uri="{FF2B5EF4-FFF2-40B4-BE49-F238E27FC236}">
                <a16:creationId xmlns:a16="http://schemas.microsoft.com/office/drawing/2014/main" id="{9B4C59FC-C9EA-4319-B77A-8E517F6FD6CE}"/>
              </a:ext>
            </a:extLst>
          </p:cNvPr>
          <p:cNvSpPr>
            <a:spLocks noGrp="1"/>
          </p:cNvSpPr>
          <p:nvPr>
            <p:ph type="sldNum" sz="quarter" idx="12"/>
          </p:nvPr>
        </p:nvSpPr>
        <p:spPr/>
        <p:txBody>
          <a:bodyPr/>
          <a:lstStyle/>
          <a:p>
            <a:fld id="{9A8772DA-F401-4D9C-BD71-93024040045D}" type="slidenum">
              <a:rPr lang="en-IN" smtClean="0"/>
              <a:t>‹#›</a:t>
            </a:fld>
            <a:endParaRPr lang="en-IN"/>
          </a:p>
        </p:txBody>
      </p:sp>
    </p:spTree>
    <p:extLst>
      <p:ext uri="{BB962C8B-B14F-4D97-AF65-F5344CB8AC3E}">
        <p14:creationId xmlns:p14="http://schemas.microsoft.com/office/powerpoint/2010/main" val="1308538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AACFA-AA9E-4AB1-A9A3-90A0B52AA9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3B39BCE-1036-41A1-B412-B230DEE7C77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D0103B3-AE36-4AD3-BEE7-D7CFF160AC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9F19C9-49A1-4D45-B196-B8795C3315ED}"/>
              </a:ext>
            </a:extLst>
          </p:cNvPr>
          <p:cNvSpPr>
            <a:spLocks noGrp="1"/>
          </p:cNvSpPr>
          <p:nvPr>
            <p:ph type="dt" sz="half" idx="10"/>
          </p:nvPr>
        </p:nvSpPr>
        <p:spPr/>
        <p:txBody>
          <a:bodyPr/>
          <a:lstStyle/>
          <a:p>
            <a:fld id="{69AF409F-EE80-482A-B21F-DDC7A56BA77A}" type="datetime1">
              <a:rPr lang="en-IN" smtClean="0"/>
              <a:t>27-12-2021</a:t>
            </a:fld>
            <a:endParaRPr lang="en-IN"/>
          </a:p>
        </p:txBody>
      </p:sp>
      <p:sp>
        <p:nvSpPr>
          <p:cNvPr id="6" name="Footer Placeholder 5">
            <a:extLst>
              <a:ext uri="{FF2B5EF4-FFF2-40B4-BE49-F238E27FC236}">
                <a16:creationId xmlns:a16="http://schemas.microsoft.com/office/drawing/2014/main" id="{14E51838-503D-40D2-9FBB-6B1F2203F7D4}"/>
              </a:ext>
            </a:extLst>
          </p:cNvPr>
          <p:cNvSpPr>
            <a:spLocks noGrp="1"/>
          </p:cNvSpPr>
          <p:nvPr>
            <p:ph type="ftr" sz="quarter" idx="11"/>
          </p:nvPr>
        </p:nvSpPr>
        <p:spPr/>
        <p:txBody>
          <a:bodyPr/>
          <a:lstStyle/>
          <a:p>
            <a:r>
              <a:rPr lang="en-IN"/>
              <a:t>The_Saviours!</a:t>
            </a:r>
          </a:p>
        </p:txBody>
      </p:sp>
      <p:sp>
        <p:nvSpPr>
          <p:cNvPr id="7" name="Slide Number Placeholder 6">
            <a:extLst>
              <a:ext uri="{FF2B5EF4-FFF2-40B4-BE49-F238E27FC236}">
                <a16:creationId xmlns:a16="http://schemas.microsoft.com/office/drawing/2014/main" id="{C2D2D659-36F8-48A8-9768-FE53D08D671C}"/>
              </a:ext>
            </a:extLst>
          </p:cNvPr>
          <p:cNvSpPr>
            <a:spLocks noGrp="1"/>
          </p:cNvSpPr>
          <p:nvPr>
            <p:ph type="sldNum" sz="quarter" idx="12"/>
          </p:nvPr>
        </p:nvSpPr>
        <p:spPr/>
        <p:txBody>
          <a:bodyPr/>
          <a:lstStyle/>
          <a:p>
            <a:fld id="{9A8772DA-F401-4D9C-BD71-93024040045D}" type="slidenum">
              <a:rPr lang="en-IN" smtClean="0"/>
              <a:t>‹#›</a:t>
            </a:fld>
            <a:endParaRPr lang="en-IN"/>
          </a:p>
        </p:txBody>
      </p:sp>
    </p:spTree>
    <p:extLst>
      <p:ext uri="{BB962C8B-B14F-4D97-AF65-F5344CB8AC3E}">
        <p14:creationId xmlns:p14="http://schemas.microsoft.com/office/powerpoint/2010/main" val="22622682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5F3723-CA89-4932-ABE1-1D05F97ABA4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65A2DB3-29D1-4B73-83F2-D878BE94470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DD5008C-7B93-48BE-BF3F-F707876C59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63987C-0665-4EE2-979A-FD26CE4EF9F6}" type="datetime1">
              <a:rPr lang="en-IN" smtClean="0"/>
              <a:t>27-12-2021</a:t>
            </a:fld>
            <a:endParaRPr lang="en-IN"/>
          </a:p>
        </p:txBody>
      </p:sp>
      <p:sp>
        <p:nvSpPr>
          <p:cNvPr id="5" name="Footer Placeholder 4">
            <a:extLst>
              <a:ext uri="{FF2B5EF4-FFF2-40B4-BE49-F238E27FC236}">
                <a16:creationId xmlns:a16="http://schemas.microsoft.com/office/drawing/2014/main" id="{9AD2333F-8AF2-46F2-821D-29126DF7627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a:t>The_Saviours!</a:t>
            </a:r>
          </a:p>
        </p:txBody>
      </p:sp>
      <p:sp>
        <p:nvSpPr>
          <p:cNvPr id="6" name="Slide Number Placeholder 5">
            <a:extLst>
              <a:ext uri="{FF2B5EF4-FFF2-40B4-BE49-F238E27FC236}">
                <a16:creationId xmlns:a16="http://schemas.microsoft.com/office/drawing/2014/main" id="{28619296-4C1D-41A8-8AE3-9A14DF1F50D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8772DA-F401-4D9C-BD71-93024040045D}" type="slidenum">
              <a:rPr lang="en-IN" smtClean="0"/>
              <a:t>‹#›</a:t>
            </a:fld>
            <a:endParaRPr lang="en-IN"/>
          </a:p>
        </p:txBody>
      </p:sp>
    </p:spTree>
    <p:extLst>
      <p:ext uri="{BB962C8B-B14F-4D97-AF65-F5344CB8AC3E}">
        <p14:creationId xmlns:p14="http://schemas.microsoft.com/office/powerpoint/2010/main" val="832879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sv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image" Target="../media/image3.svg"/><Relationship Id="rId7" Type="http://schemas.openxmlformats.org/officeDocument/2006/relationships/diagramLayout" Target="../diagrams/layout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Data" Target="../diagrams/data1.xml"/><Relationship Id="rId5" Type="http://schemas.openxmlformats.org/officeDocument/2006/relationships/image" Target="../media/image5.svg"/><Relationship Id="rId10" Type="http://schemas.microsoft.com/office/2007/relationships/diagramDrawing" Target="../diagrams/drawing1.xml"/><Relationship Id="rId4" Type="http://schemas.openxmlformats.org/officeDocument/2006/relationships/image" Target="../media/image4.png"/><Relationship Id="rId9" Type="http://schemas.openxmlformats.org/officeDocument/2006/relationships/diagramColors" Target="../diagrams/colors1.xml"/></Relationships>
</file>

<file path=ppt/slides/_rels/slide3.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image" Target="../media/image3.svg"/><Relationship Id="rId7" Type="http://schemas.openxmlformats.org/officeDocument/2006/relationships/diagramLayout" Target="../diagrams/layout2.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Data" Target="../diagrams/data2.xml"/><Relationship Id="rId5" Type="http://schemas.openxmlformats.org/officeDocument/2006/relationships/image" Target="../media/image5.svg"/><Relationship Id="rId10" Type="http://schemas.microsoft.com/office/2007/relationships/diagramDrawing" Target="../diagrams/drawing2.xml"/><Relationship Id="rId4" Type="http://schemas.openxmlformats.org/officeDocument/2006/relationships/image" Target="../media/image4.png"/><Relationship Id="rId9" Type="http://schemas.openxmlformats.org/officeDocument/2006/relationships/diagramColors" Target="../diagrams/colors2.xml"/></Relationships>
</file>

<file path=ppt/slides/_rels/slide4.xml.rels><?xml version="1.0" encoding="UTF-8" standalone="yes"?>
<Relationships xmlns="http://schemas.openxmlformats.org/package/2006/relationships"><Relationship Id="rId8" Type="http://schemas.openxmlformats.org/officeDocument/2006/relationships/diagramQuickStyle" Target="../diagrams/quickStyle3.xml"/><Relationship Id="rId3" Type="http://schemas.openxmlformats.org/officeDocument/2006/relationships/image" Target="../media/image3.svg"/><Relationship Id="rId7" Type="http://schemas.openxmlformats.org/officeDocument/2006/relationships/diagramLayout" Target="../diagrams/layout3.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Data" Target="../diagrams/data3.xml"/><Relationship Id="rId5" Type="http://schemas.openxmlformats.org/officeDocument/2006/relationships/image" Target="../media/image5.svg"/><Relationship Id="rId10" Type="http://schemas.microsoft.com/office/2007/relationships/diagramDrawing" Target="../diagrams/drawing3.xml"/><Relationship Id="rId4" Type="http://schemas.openxmlformats.org/officeDocument/2006/relationships/image" Target="../media/image4.png"/><Relationship Id="rId9" Type="http://schemas.openxmlformats.org/officeDocument/2006/relationships/diagramColors" Target="../diagrams/colors3.xml"/></Relationships>
</file>

<file path=ppt/slides/_rels/slide5.xml.rels><?xml version="1.0" encoding="UTF-8" standalone="yes"?>
<Relationships xmlns="http://schemas.openxmlformats.org/package/2006/relationships"><Relationship Id="rId8" Type="http://schemas.openxmlformats.org/officeDocument/2006/relationships/diagramQuickStyle" Target="../diagrams/quickStyle4.xml"/><Relationship Id="rId3" Type="http://schemas.openxmlformats.org/officeDocument/2006/relationships/image" Target="../media/image3.svg"/><Relationship Id="rId7" Type="http://schemas.openxmlformats.org/officeDocument/2006/relationships/diagramLayout" Target="../diagrams/layout4.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Data" Target="../diagrams/data4.xml"/><Relationship Id="rId5" Type="http://schemas.openxmlformats.org/officeDocument/2006/relationships/image" Target="../media/image5.svg"/><Relationship Id="rId10" Type="http://schemas.microsoft.com/office/2007/relationships/diagramDrawing" Target="../diagrams/drawing4.xml"/><Relationship Id="rId4" Type="http://schemas.openxmlformats.org/officeDocument/2006/relationships/image" Target="../media/image4.png"/><Relationship Id="rId9" Type="http://schemas.openxmlformats.org/officeDocument/2006/relationships/diagramColors" Target="../diagrams/colors4.xml"/></Relationships>
</file>

<file path=ppt/slides/_rels/slide6.xml.rels><?xml version="1.0" encoding="UTF-8" standalone="yes"?>
<Relationships xmlns="http://schemas.openxmlformats.org/package/2006/relationships"><Relationship Id="rId8" Type="http://schemas.openxmlformats.org/officeDocument/2006/relationships/diagramQuickStyle" Target="../diagrams/quickStyle5.xml"/><Relationship Id="rId3" Type="http://schemas.openxmlformats.org/officeDocument/2006/relationships/image" Target="../media/image3.svg"/><Relationship Id="rId7" Type="http://schemas.openxmlformats.org/officeDocument/2006/relationships/diagramLayout" Target="../diagrams/layout5.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Data" Target="../diagrams/data5.xml"/><Relationship Id="rId5" Type="http://schemas.openxmlformats.org/officeDocument/2006/relationships/image" Target="../media/image5.svg"/><Relationship Id="rId10" Type="http://schemas.microsoft.com/office/2007/relationships/diagramDrawing" Target="../diagrams/drawing5.xml"/><Relationship Id="rId4" Type="http://schemas.openxmlformats.org/officeDocument/2006/relationships/image" Target="../media/image4.png"/><Relationship Id="rId9" Type="http://schemas.openxmlformats.org/officeDocument/2006/relationships/diagramColors" Target="../diagrams/colors5.xml"/></Relationships>
</file>

<file path=ppt/slides/_rels/slide7.xml.rels><?xml version="1.0" encoding="UTF-8" standalone="yes"?>
<Relationships xmlns="http://schemas.openxmlformats.org/package/2006/relationships"><Relationship Id="rId8" Type="http://schemas.openxmlformats.org/officeDocument/2006/relationships/diagramQuickStyle" Target="../diagrams/quickStyle6.xml"/><Relationship Id="rId3" Type="http://schemas.openxmlformats.org/officeDocument/2006/relationships/image" Target="../media/image3.svg"/><Relationship Id="rId7" Type="http://schemas.openxmlformats.org/officeDocument/2006/relationships/diagramLayout" Target="../diagrams/layout6.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Data" Target="../diagrams/data6.xml"/><Relationship Id="rId5" Type="http://schemas.openxmlformats.org/officeDocument/2006/relationships/image" Target="../media/image5.svg"/><Relationship Id="rId10" Type="http://schemas.microsoft.com/office/2007/relationships/diagramDrawing" Target="../diagrams/drawing6.xml"/><Relationship Id="rId4" Type="http://schemas.openxmlformats.org/officeDocument/2006/relationships/image" Target="../media/image4.png"/><Relationship Id="rId9" Type="http://schemas.openxmlformats.org/officeDocument/2006/relationships/diagramColors" Target="../diagrams/colors6.xml"/></Relationships>
</file>

<file path=ppt/slides/_rels/slide8.xml.rels><?xml version="1.0" encoding="UTF-8" standalone="yes"?>
<Relationships xmlns="http://schemas.openxmlformats.org/package/2006/relationships"><Relationship Id="rId8" Type="http://schemas.openxmlformats.org/officeDocument/2006/relationships/diagramQuickStyle" Target="../diagrams/quickStyle7.xml"/><Relationship Id="rId3" Type="http://schemas.openxmlformats.org/officeDocument/2006/relationships/image" Target="../media/image3.svg"/><Relationship Id="rId7" Type="http://schemas.openxmlformats.org/officeDocument/2006/relationships/diagramLayout" Target="../diagrams/layout7.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Data" Target="../diagrams/data7.xml"/><Relationship Id="rId5" Type="http://schemas.openxmlformats.org/officeDocument/2006/relationships/image" Target="../media/image5.svg"/><Relationship Id="rId10" Type="http://schemas.microsoft.com/office/2007/relationships/diagramDrawing" Target="../diagrams/drawing7.xml"/><Relationship Id="rId4" Type="http://schemas.openxmlformats.org/officeDocument/2006/relationships/image" Target="../media/image4.png"/><Relationship Id="rId9" Type="http://schemas.openxmlformats.org/officeDocument/2006/relationships/diagramColors" Target="../diagrams/colors7.xml"/></Relationships>
</file>

<file path=ppt/slides/_rels/slide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sv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B3838"/>
        </a:solidFill>
        <a:effectLst/>
      </p:bgPr>
    </p:bg>
    <p:spTree>
      <p:nvGrpSpPr>
        <p:cNvPr id="1" name=""/>
        <p:cNvGrpSpPr/>
        <p:nvPr/>
      </p:nvGrpSpPr>
      <p:grpSpPr>
        <a:xfrm>
          <a:off x="0" y="0"/>
          <a:ext cx="0" cy="0"/>
          <a:chOff x="0" y="0"/>
          <a:chExt cx="0" cy="0"/>
        </a:xfrm>
      </p:grpSpPr>
      <p:pic>
        <p:nvPicPr>
          <p:cNvPr id="4" name="Audio Wave - 37169">
            <a:hlinkClick r:id="" action="ppaction://media"/>
            <a:extLst>
              <a:ext uri="{FF2B5EF4-FFF2-40B4-BE49-F238E27FC236}">
                <a16:creationId xmlns:a16="http://schemas.microsoft.com/office/drawing/2014/main" id="{C5E3E9F8-EA36-4313-BFB2-FA4814EA818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a:ln w="6350" cap="flat">
            <a:solidFill>
              <a:srgbClr val="BFBFBF"/>
            </a:solidFill>
          </a:ln>
          <a:effectLst>
            <a:outerShdw blurRad="190500" dist="215900" dir="7200000" sx="101000" sy="101000" algn="t" rotWithShape="0">
              <a:srgbClr val="000000">
                <a:alpha val="20000"/>
              </a:srgbClr>
            </a:outerShdw>
          </a:effectLst>
          <a:scene3d>
            <a:camera prst="perspectiveRight" fov="3300000">
              <a:rot lat="0" lon="20100000" rev="0"/>
            </a:camera>
            <a:lightRig rig="threePt" dir="t">
              <a:rot lat="0" lon="0" rev="3600000"/>
            </a:lightRig>
          </a:scene3d>
          <a:sp3d extrusionH="952500">
            <a:extrusionClr>
              <a:srgbClr val="D9D9D9"/>
            </a:extrusionClr>
            <a:contourClr>
              <a:srgbClr val="D9D9D9"/>
            </a:contourClr>
          </a:sp3d>
        </p:spPr>
      </p:pic>
      <p:sp>
        <p:nvSpPr>
          <p:cNvPr id="5" name="Rectangle: Rounded Corners 4">
            <a:extLst>
              <a:ext uri="{FF2B5EF4-FFF2-40B4-BE49-F238E27FC236}">
                <a16:creationId xmlns:a16="http://schemas.microsoft.com/office/drawing/2014/main" id="{E0AD1B18-8F30-45B8-8FC1-6E606FC4B971}"/>
              </a:ext>
            </a:extLst>
          </p:cNvPr>
          <p:cNvSpPr/>
          <p:nvPr/>
        </p:nvSpPr>
        <p:spPr>
          <a:xfrm>
            <a:off x="7942729" y="-546846"/>
            <a:ext cx="4249271" cy="7862046"/>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b="1" i="1" dirty="0">
                <a:solidFill>
                  <a:schemeClr val="accent4"/>
                </a:solidFill>
                <a:effectLst>
                  <a:outerShdw blurRad="38100" dist="38100" dir="2700000" algn="tl">
                    <a:srgbClr val="000000">
                      <a:alpha val="43137"/>
                    </a:srgbClr>
                  </a:outerShdw>
                </a:effectLst>
                <a:latin typeface="Comic Sans MS" panose="030F0702030302020204" pitchFamily="66" charset="0"/>
              </a:rPr>
              <a:t>The_Saviours </a:t>
            </a:r>
          </a:p>
          <a:p>
            <a:pPr algn="ctr"/>
            <a:endParaRPr lang="en-IN" b="1" i="1" dirty="0">
              <a:solidFill>
                <a:schemeClr val="accent4"/>
              </a:solidFill>
              <a:effectLst>
                <a:outerShdw blurRad="38100" dist="38100" dir="2700000" algn="tl">
                  <a:srgbClr val="000000">
                    <a:alpha val="43137"/>
                  </a:srgbClr>
                </a:outerShdw>
              </a:effectLst>
              <a:latin typeface="Comic Sans MS" panose="030F0702030302020204" pitchFamily="66" charset="0"/>
            </a:endParaRPr>
          </a:p>
          <a:p>
            <a:pPr algn="ctr"/>
            <a:r>
              <a:rPr lang="en-IN" dirty="0">
                <a:solidFill>
                  <a:schemeClr val="accent4"/>
                </a:solidFill>
                <a:effectLst>
                  <a:outerShdw blurRad="38100" dist="38100" dir="2700000" algn="tl">
                    <a:srgbClr val="000000">
                      <a:alpha val="43137"/>
                    </a:srgbClr>
                  </a:outerShdw>
                </a:effectLst>
                <a:latin typeface="Comic Sans MS" panose="030F0702030302020204" pitchFamily="66" charset="0"/>
              </a:rPr>
              <a:t>Latchireddi Ekalavya(20203086)</a:t>
            </a:r>
          </a:p>
          <a:p>
            <a:pPr algn="ctr"/>
            <a:r>
              <a:rPr lang="en-IN" dirty="0">
                <a:solidFill>
                  <a:schemeClr val="accent4"/>
                </a:solidFill>
                <a:effectLst>
                  <a:outerShdw blurRad="38100" dist="38100" dir="2700000" algn="tl">
                    <a:srgbClr val="000000">
                      <a:alpha val="43137"/>
                    </a:srgbClr>
                  </a:outerShdw>
                </a:effectLst>
                <a:latin typeface="Comic Sans MS" panose="030F0702030302020204" pitchFamily="66" charset="0"/>
              </a:rPr>
              <a:t>Ippili Gunavardhan(20203068)</a:t>
            </a:r>
          </a:p>
          <a:p>
            <a:pPr algn="ctr"/>
            <a:r>
              <a:rPr lang="en-IN" dirty="0" err="1">
                <a:solidFill>
                  <a:schemeClr val="accent4"/>
                </a:solidFill>
                <a:effectLst>
                  <a:outerShdw blurRad="38100" dist="38100" dir="2700000" algn="tl">
                    <a:srgbClr val="000000">
                      <a:alpha val="43137"/>
                    </a:srgbClr>
                  </a:outerShdw>
                </a:effectLst>
                <a:latin typeface="Comic Sans MS" panose="030F0702030302020204" pitchFamily="66" charset="0"/>
              </a:rPr>
              <a:t>Konigeti</a:t>
            </a:r>
            <a:r>
              <a:rPr lang="en-IN" dirty="0">
                <a:solidFill>
                  <a:schemeClr val="accent4"/>
                </a:solidFill>
                <a:effectLst>
                  <a:outerShdw blurRad="38100" dist="38100" dir="2700000" algn="tl">
                    <a:srgbClr val="000000">
                      <a:alpha val="43137"/>
                    </a:srgbClr>
                  </a:outerShdw>
                </a:effectLst>
                <a:latin typeface="Comic Sans MS" panose="030F0702030302020204" pitchFamily="66" charset="0"/>
              </a:rPr>
              <a:t> </a:t>
            </a:r>
            <a:r>
              <a:rPr lang="en-IN" dirty="0" err="1">
                <a:solidFill>
                  <a:schemeClr val="accent4"/>
                </a:solidFill>
                <a:effectLst>
                  <a:outerShdw blurRad="38100" dist="38100" dir="2700000" algn="tl">
                    <a:srgbClr val="000000">
                      <a:alpha val="43137"/>
                    </a:srgbClr>
                  </a:outerShdw>
                </a:effectLst>
                <a:latin typeface="Comic Sans MS" panose="030F0702030302020204" pitchFamily="66" charset="0"/>
              </a:rPr>
              <a:t>Abhidev</a:t>
            </a:r>
            <a:r>
              <a:rPr lang="en-IN" dirty="0">
                <a:solidFill>
                  <a:schemeClr val="accent4"/>
                </a:solidFill>
                <a:effectLst>
                  <a:outerShdw blurRad="38100" dist="38100" dir="2700000" algn="tl">
                    <a:srgbClr val="000000">
                      <a:alpha val="43137"/>
                    </a:srgbClr>
                  </a:outerShdw>
                </a:effectLst>
                <a:latin typeface="Comic Sans MS" panose="030F0702030302020204" pitchFamily="66" charset="0"/>
              </a:rPr>
              <a:t>(20203077)</a:t>
            </a:r>
          </a:p>
          <a:p>
            <a:pPr algn="ctr"/>
            <a:r>
              <a:rPr lang="en-IN" dirty="0" err="1">
                <a:solidFill>
                  <a:schemeClr val="accent4"/>
                </a:solidFill>
                <a:effectLst>
                  <a:outerShdw blurRad="38100" dist="38100" dir="2700000" algn="tl">
                    <a:srgbClr val="000000">
                      <a:alpha val="43137"/>
                    </a:srgbClr>
                  </a:outerShdw>
                </a:effectLst>
                <a:latin typeface="Comic Sans MS" panose="030F0702030302020204" pitchFamily="66" charset="0"/>
              </a:rPr>
              <a:t>Kandukuri</a:t>
            </a:r>
            <a:r>
              <a:rPr lang="en-IN" dirty="0">
                <a:solidFill>
                  <a:schemeClr val="accent4"/>
                </a:solidFill>
                <a:effectLst>
                  <a:outerShdw blurRad="38100" dist="38100" dir="2700000" algn="tl">
                    <a:srgbClr val="000000">
                      <a:alpha val="43137"/>
                    </a:srgbClr>
                  </a:outerShdw>
                </a:effectLst>
                <a:latin typeface="Comic Sans MS" panose="030F0702030302020204" pitchFamily="66" charset="0"/>
              </a:rPr>
              <a:t> </a:t>
            </a:r>
            <a:r>
              <a:rPr lang="en-IN" dirty="0" err="1">
                <a:solidFill>
                  <a:schemeClr val="accent4"/>
                </a:solidFill>
                <a:effectLst>
                  <a:outerShdw blurRad="38100" dist="38100" dir="2700000" algn="tl">
                    <a:srgbClr val="000000">
                      <a:alpha val="43137"/>
                    </a:srgbClr>
                  </a:outerShdw>
                </a:effectLst>
                <a:latin typeface="Comic Sans MS" panose="030F0702030302020204" pitchFamily="66" charset="0"/>
              </a:rPr>
              <a:t>Yaswanth</a:t>
            </a:r>
            <a:r>
              <a:rPr lang="en-IN" dirty="0">
                <a:solidFill>
                  <a:schemeClr val="accent4"/>
                </a:solidFill>
                <a:effectLst>
                  <a:outerShdw blurRad="38100" dist="38100" dir="2700000" algn="tl">
                    <a:srgbClr val="000000">
                      <a:alpha val="43137"/>
                    </a:srgbClr>
                  </a:outerShdw>
                </a:effectLst>
                <a:latin typeface="Comic Sans MS" panose="030F0702030302020204" pitchFamily="66" charset="0"/>
              </a:rPr>
              <a:t>(20201057)</a:t>
            </a:r>
          </a:p>
          <a:p>
            <a:pPr algn="ctr"/>
            <a:endParaRPr lang="en-IN" dirty="0">
              <a:solidFill>
                <a:schemeClr val="accent4"/>
              </a:solidFill>
              <a:effectLst>
                <a:outerShdw blurRad="38100" dist="38100" dir="2700000" algn="tl">
                  <a:srgbClr val="000000">
                    <a:alpha val="43137"/>
                  </a:srgbClr>
                </a:outerShdw>
              </a:effectLst>
              <a:latin typeface="Comic Sans MS" panose="030F0702030302020204" pitchFamily="66" charset="0"/>
            </a:endParaRPr>
          </a:p>
          <a:p>
            <a:pPr algn="ctr"/>
            <a:endParaRPr lang="en-IN" dirty="0">
              <a:solidFill>
                <a:schemeClr val="accent4"/>
              </a:solidFill>
              <a:latin typeface="Comic Sans MS" panose="030F0702030302020204" pitchFamily="66" charset="0"/>
            </a:endParaRPr>
          </a:p>
          <a:p>
            <a:pPr algn="ctr"/>
            <a:r>
              <a:rPr lang="en-IN" b="1" i="1" dirty="0">
                <a:solidFill>
                  <a:schemeClr val="accent4"/>
                </a:solidFill>
                <a:effectLst>
                  <a:outerShdw blurRad="38100" dist="38100" dir="2700000" algn="tl">
                    <a:srgbClr val="000000">
                      <a:alpha val="43137"/>
                    </a:srgbClr>
                  </a:outerShdw>
                </a:effectLst>
                <a:latin typeface="Comic Sans MS" panose="030F0702030302020204" pitchFamily="66" charset="0"/>
              </a:rPr>
              <a:t>Will </a:t>
            </a:r>
          </a:p>
          <a:p>
            <a:pPr algn="ctr"/>
            <a:r>
              <a:rPr lang="en-IN" b="1" i="1" dirty="0">
                <a:solidFill>
                  <a:schemeClr val="accent4"/>
                </a:solidFill>
                <a:effectLst>
                  <a:outerShdw blurRad="38100" dist="38100" dir="2700000" algn="tl">
                    <a:srgbClr val="000000">
                      <a:alpha val="43137"/>
                    </a:srgbClr>
                  </a:outerShdw>
                </a:effectLst>
                <a:latin typeface="Comic Sans MS" panose="030F0702030302020204" pitchFamily="66" charset="0"/>
              </a:rPr>
              <a:t>Decode the Information</a:t>
            </a:r>
          </a:p>
        </p:txBody>
      </p:sp>
    </p:spTree>
    <p:extLst>
      <p:ext uri="{BB962C8B-B14F-4D97-AF65-F5344CB8AC3E}">
        <p14:creationId xmlns:p14="http://schemas.microsoft.com/office/powerpoint/2010/main" val="2121523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1" presetClass="mediacall" presetSubtype="0" fill="hold" nodeType="withEffect">
                                  <p:stCondLst>
                                    <p:cond delay="0"/>
                                  </p:stCondLst>
                                  <p:childTnLst>
                                    <p:cmd type="call" cmd="playFrom(20)">
                                      <p:cBhvr>
                                        <p:cTn id="10" dur="82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childTnLst>
        </p:cTn>
      </p:par>
    </p:tnLst>
    <p:bldLst>
      <p:bldP spid="5"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02C6C09-2E3E-4088-8B40-4E2E3628843B}"/>
              </a:ext>
            </a:extLst>
          </p:cNvPr>
          <p:cNvSpPr txBox="1"/>
          <p:nvPr/>
        </p:nvSpPr>
        <p:spPr>
          <a:xfrm>
            <a:off x="948697" y="82061"/>
            <a:ext cx="4254947" cy="584775"/>
          </a:xfrm>
          <a:prstGeom prst="rect">
            <a:avLst/>
          </a:prstGeom>
          <a:noFill/>
        </p:spPr>
        <p:txBody>
          <a:bodyPr wrap="none" rtlCol="0">
            <a:spAutoFit/>
          </a:bodyPr>
          <a:lstStyle/>
          <a:p>
            <a:r>
              <a:rPr lang="en-IN" sz="3200" b="1" dirty="0">
                <a:solidFill>
                  <a:schemeClr val="accent4">
                    <a:lumMod val="60000"/>
                    <a:lumOff val="40000"/>
                  </a:schemeClr>
                </a:solidFill>
              </a:rPr>
              <a:t>Decode the Information</a:t>
            </a:r>
          </a:p>
        </p:txBody>
      </p:sp>
      <p:pic>
        <p:nvPicPr>
          <p:cNvPr id="9" name="Graphic 8" descr="Voice">
            <a:extLst>
              <a:ext uri="{FF2B5EF4-FFF2-40B4-BE49-F238E27FC236}">
                <a16:creationId xmlns:a16="http://schemas.microsoft.com/office/drawing/2014/main" id="{F7E7EEA1-CE6D-48C7-B509-23A22FEDD45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99109" y="-345"/>
            <a:ext cx="749588" cy="749588"/>
          </a:xfrm>
          <a:prstGeom prst="rect">
            <a:avLst/>
          </a:prstGeom>
        </p:spPr>
      </p:pic>
      <p:sp>
        <p:nvSpPr>
          <p:cNvPr id="10" name="Footer Placeholder 9">
            <a:extLst>
              <a:ext uri="{FF2B5EF4-FFF2-40B4-BE49-F238E27FC236}">
                <a16:creationId xmlns:a16="http://schemas.microsoft.com/office/drawing/2014/main" id="{5649457A-46B2-487D-B46F-D70BD15A37D4}"/>
              </a:ext>
            </a:extLst>
          </p:cNvPr>
          <p:cNvSpPr>
            <a:spLocks noGrp="1"/>
          </p:cNvSpPr>
          <p:nvPr>
            <p:ph type="ftr" sz="quarter" idx="11"/>
          </p:nvPr>
        </p:nvSpPr>
        <p:spPr/>
        <p:txBody>
          <a:bodyPr/>
          <a:lstStyle/>
          <a:p>
            <a:r>
              <a:rPr lang="en-IN" dirty="0">
                <a:solidFill>
                  <a:schemeClr val="accent6">
                    <a:lumMod val="60000"/>
                    <a:lumOff val="40000"/>
                  </a:schemeClr>
                </a:solidFill>
              </a:rPr>
              <a:t>The_Saviours!</a:t>
            </a:r>
          </a:p>
        </p:txBody>
      </p:sp>
      <p:sp>
        <p:nvSpPr>
          <p:cNvPr id="11" name="Slide Number Placeholder 10">
            <a:extLst>
              <a:ext uri="{FF2B5EF4-FFF2-40B4-BE49-F238E27FC236}">
                <a16:creationId xmlns:a16="http://schemas.microsoft.com/office/drawing/2014/main" id="{5C7C6C2B-E92F-467D-8F35-97D1CD4F4C1F}"/>
              </a:ext>
            </a:extLst>
          </p:cNvPr>
          <p:cNvSpPr>
            <a:spLocks noGrp="1"/>
          </p:cNvSpPr>
          <p:nvPr>
            <p:ph type="sldNum" sz="quarter" idx="12"/>
          </p:nvPr>
        </p:nvSpPr>
        <p:spPr/>
        <p:txBody>
          <a:bodyPr/>
          <a:lstStyle/>
          <a:p>
            <a:fld id="{9A8772DA-F401-4D9C-BD71-93024040045D}" type="slidenum">
              <a:rPr lang="en-IN" smtClean="0">
                <a:solidFill>
                  <a:schemeClr val="accent2">
                    <a:lumMod val="75000"/>
                  </a:schemeClr>
                </a:solidFill>
              </a:rPr>
              <a:t>10</a:t>
            </a:fld>
            <a:endParaRPr lang="en-IN" dirty="0">
              <a:solidFill>
                <a:schemeClr val="accent2">
                  <a:lumMod val="75000"/>
                </a:schemeClr>
              </a:solidFill>
            </a:endParaRPr>
          </a:p>
        </p:txBody>
      </p:sp>
      <p:pic>
        <p:nvPicPr>
          <p:cNvPr id="13" name="Graphic 12" descr="Robot">
            <a:extLst>
              <a:ext uri="{FF2B5EF4-FFF2-40B4-BE49-F238E27FC236}">
                <a16:creationId xmlns:a16="http://schemas.microsoft.com/office/drawing/2014/main" id="{A1C65A77-41BD-4819-A1E8-B062BDC7E4E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445875" y="6356349"/>
            <a:ext cx="365125" cy="365125"/>
          </a:xfrm>
          <a:prstGeom prst="rect">
            <a:avLst/>
          </a:prstGeom>
        </p:spPr>
      </p:pic>
      <p:sp>
        <p:nvSpPr>
          <p:cNvPr id="7" name="TextBox 6">
            <a:extLst>
              <a:ext uri="{FF2B5EF4-FFF2-40B4-BE49-F238E27FC236}">
                <a16:creationId xmlns:a16="http://schemas.microsoft.com/office/drawing/2014/main" id="{E17746DF-94C5-4DAE-8388-9D85B1DEA192}"/>
              </a:ext>
            </a:extLst>
          </p:cNvPr>
          <p:cNvSpPr txBox="1"/>
          <p:nvPr/>
        </p:nvSpPr>
        <p:spPr>
          <a:xfrm>
            <a:off x="3945357" y="2592281"/>
            <a:ext cx="4740400" cy="1015663"/>
          </a:xfrm>
          <a:prstGeom prst="rect">
            <a:avLst/>
          </a:prstGeom>
          <a:noFill/>
        </p:spPr>
        <p:txBody>
          <a:bodyPr wrap="none" rtlCol="0">
            <a:spAutoFit/>
          </a:bodyPr>
          <a:lstStyle/>
          <a:p>
            <a:r>
              <a:rPr lang="en-IN" sz="6000" b="1" i="1" dirty="0">
                <a:solidFill>
                  <a:schemeClr val="accent6">
                    <a:lumMod val="75000"/>
                  </a:schemeClr>
                </a:solidFill>
              </a:rPr>
              <a:t>ANY DOUBTS?</a:t>
            </a:r>
          </a:p>
        </p:txBody>
      </p:sp>
    </p:spTree>
    <p:extLst>
      <p:ext uri="{BB962C8B-B14F-4D97-AF65-F5344CB8AC3E}">
        <p14:creationId xmlns:p14="http://schemas.microsoft.com/office/powerpoint/2010/main" val="12511352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02C6C09-2E3E-4088-8B40-4E2E3628843B}"/>
              </a:ext>
            </a:extLst>
          </p:cNvPr>
          <p:cNvSpPr txBox="1"/>
          <p:nvPr/>
        </p:nvSpPr>
        <p:spPr>
          <a:xfrm>
            <a:off x="948697" y="82061"/>
            <a:ext cx="4254947" cy="584775"/>
          </a:xfrm>
          <a:prstGeom prst="rect">
            <a:avLst/>
          </a:prstGeom>
          <a:noFill/>
        </p:spPr>
        <p:txBody>
          <a:bodyPr wrap="none" rtlCol="0">
            <a:spAutoFit/>
          </a:bodyPr>
          <a:lstStyle/>
          <a:p>
            <a:r>
              <a:rPr lang="en-IN" sz="3200" b="1" dirty="0">
                <a:solidFill>
                  <a:schemeClr val="accent4">
                    <a:lumMod val="60000"/>
                    <a:lumOff val="40000"/>
                  </a:schemeClr>
                </a:solidFill>
              </a:rPr>
              <a:t>Decode the Information</a:t>
            </a:r>
          </a:p>
        </p:txBody>
      </p:sp>
      <p:pic>
        <p:nvPicPr>
          <p:cNvPr id="9" name="Graphic 8" descr="Voice">
            <a:extLst>
              <a:ext uri="{FF2B5EF4-FFF2-40B4-BE49-F238E27FC236}">
                <a16:creationId xmlns:a16="http://schemas.microsoft.com/office/drawing/2014/main" id="{F7E7EEA1-CE6D-48C7-B509-23A22FEDD45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99109" y="-345"/>
            <a:ext cx="749588" cy="749588"/>
          </a:xfrm>
          <a:prstGeom prst="rect">
            <a:avLst/>
          </a:prstGeom>
        </p:spPr>
      </p:pic>
      <p:sp>
        <p:nvSpPr>
          <p:cNvPr id="10" name="Footer Placeholder 9">
            <a:extLst>
              <a:ext uri="{FF2B5EF4-FFF2-40B4-BE49-F238E27FC236}">
                <a16:creationId xmlns:a16="http://schemas.microsoft.com/office/drawing/2014/main" id="{5649457A-46B2-487D-B46F-D70BD15A37D4}"/>
              </a:ext>
            </a:extLst>
          </p:cNvPr>
          <p:cNvSpPr>
            <a:spLocks noGrp="1"/>
          </p:cNvSpPr>
          <p:nvPr>
            <p:ph type="ftr" sz="quarter" idx="11"/>
          </p:nvPr>
        </p:nvSpPr>
        <p:spPr/>
        <p:txBody>
          <a:bodyPr/>
          <a:lstStyle/>
          <a:p>
            <a:r>
              <a:rPr lang="en-IN" dirty="0">
                <a:solidFill>
                  <a:schemeClr val="accent6">
                    <a:lumMod val="60000"/>
                    <a:lumOff val="40000"/>
                  </a:schemeClr>
                </a:solidFill>
              </a:rPr>
              <a:t>The_Saviours!</a:t>
            </a:r>
          </a:p>
        </p:txBody>
      </p:sp>
      <p:sp>
        <p:nvSpPr>
          <p:cNvPr id="11" name="Slide Number Placeholder 10">
            <a:extLst>
              <a:ext uri="{FF2B5EF4-FFF2-40B4-BE49-F238E27FC236}">
                <a16:creationId xmlns:a16="http://schemas.microsoft.com/office/drawing/2014/main" id="{5C7C6C2B-E92F-467D-8F35-97D1CD4F4C1F}"/>
              </a:ext>
            </a:extLst>
          </p:cNvPr>
          <p:cNvSpPr>
            <a:spLocks noGrp="1"/>
          </p:cNvSpPr>
          <p:nvPr>
            <p:ph type="sldNum" sz="quarter" idx="12"/>
          </p:nvPr>
        </p:nvSpPr>
        <p:spPr/>
        <p:txBody>
          <a:bodyPr/>
          <a:lstStyle/>
          <a:p>
            <a:fld id="{9A8772DA-F401-4D9C-BD71-93024040045D}" type="slidenum">
              <a:rPr lang="en-IN" smtClean="0">
                <a:solidFill>
                  <a:schemeClr val="accent2">
                    <a:lumMod val="75000"/>
                  </a:schemeClr>
                </a:solidFill>
              </a:rPr>
              <a:t>2</a:t>
            </a:fld>
            <a:endParaRPr lang="en-IN" dirty="0">
              <a:solidFill>
                <a:schemeClr val="accent2">
                  <a:lumMod val="75000"/>
                </a:schemeClr>
              </a:solidFill>
            </a:endParaRPr>
          </a:p>
        </p:txBody>
      </p:sp>
      <p:pic>
        <p:nvPicPr>
          <p:cNvPr id="13" name="Graphic 12" descr="Robot">
            <a:extLst>
              <a:ext uri="{FF2B5EF4-FFF2-40B4-BE49-F238E27FC236}">
                <a16:creationId xmlns:a16="http://schemas.microsoft.com/office/drawing/2014/main" id="{A1C65A77-41BD-4819-A1E8-B062BDC7E4E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445875" y="6356349"/>
            <a:ext cx="365125" cy="365125"/>
          </a:xfrm>
          <a:prstGeom prst="rect">
            <a:avLst/>
          </a:prstGeom>
        </p:spPr>
      </p:pic>
      <p:sp>
        <p:nvSpPr>
          <p:cNvPr id="14" name="TextBox 13">
            <a:extLst>
              <a:ext uri="{FF2B5EF4-FFF2-40B4-BE49-F238E27FC236}">
                <a16:creationId xmlns:a16="http://schemas.microsoft.com/office/drawing/2014/main" id="{7F63176F-B6FE-4386-869B-E2C98B9FFC00}"/>
              </a:ext>
            </a:extLst>
          </p:cNvPr>
          <p:cNvSpPr txBox="1"/>
          <p:nvPr/>
        </p:nvSpPr>
        <p:spPr>
          <a:xfrm>
            <a:off x="4902339" y="779920"/>
            <a:ext cx="2387320" cy="523220"/>
          </a:xfrm>
          <a:prstGeom prst="rect">
            <a:avLst/>
          </a:prstGeom>
          <a:noFill/>
        </p:spPr>
        <p:txBody>
          <a:bodyPr wrap="none" rtlCol="0">
            <a:spAutoFit/>
          </a:bodyPr>
          <a:lstStyle/>
          <a:p>
            <a:r>
              <a:rPr lang="en-IN" sz="2800" b="1" i="1" dirty="0">
                <a:solidFill>
                  <a:schemeClr val="accent6">
                    <a:lumMod val="75000"/>
                  </a:schemeClr>
                </a:solidFill>
              </a:rPr>
              <a:t>Libraries Used:</a:t>
            </a:r>
          </a:p>
        </p:txBody>
      </p:sp>
      <p:graphicFrame>
        <p:nvGraphicFramePr>
          <p:cNvPr id="16" name="Diagram 15">
            <a:extLst>
              <a:ext uri="{FF2B5EF4-FFF2-40B4-BE49-F238E27FC236}">
                <a16:creationId xmlns:a16="http://schemas.microsoft.com/office/drawing/2014/main" id="{4B366E65-6341-4734-8F96-BF587AEB87EF}"/>
              </a:ext>
            </a:extLst>
          </p:cNvPr>
          <p:cNvGraphicFramePr/>
          <p:nvPr>
            <p:extLst>
              <p:ext uri="{D42A27DB-BD31-4B8C-83A1-F6EECF244321}">
                <p14:modId xmlns:p14="http://schemas.microsoft.com/office/powerpoint/2010/main" val="666143150"/>
              </p:ext>
            </p:extLst>
          </p:nvPr>
        </p:nvGraphicFramePr>
        <p:xfrm>
          <a:off x="4349261" y="1451027"/>
          <a:ext cx="3493477" cy="4530629"/>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35483541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02C6C09-2E3E-4088-8B40-4E2E3628843B}"/>
              </a:ext>
            </a:extLst>
          </p:cNvPr>
          <p:cNvSpPr txBox="1"/>
          <p:nvPr/>
        </p:nvSpPr>
        <p:spPr>
          <a:xfrm>
            <a:off x="948697" y="82061"/>
            <a:ext cx="4254947" cy="584775"/>
          </a:xfrm>
          <a:prstGeom prst="rect">
            <a:avLst/>
          </a:prstGeom>
          <a:noFill/>
        </p:spPr>
        <p:txBody>
          <a:bodyPr wrap="none" rtlCol="0">
            <a:spAutoFit/>
          </a:bodyPr>
          <a:lstStyle/>
          <a:p>
            <a:r>
              <a:rPr lang="en-IN" sz="3200" b="1" dirty="0">
                <a:solidFill>
                  <a:schemeClr val="accent4">
                    <a:lumMod val="60000"/>
                    <a:lumOff val="40000"/>
                  </a:schemeClr>
                </a:solidFill>
              </a:rPr>
              <a:t>Decode the Information</a:t>
            </a:r>
          </a:p>
        </p:txBody>
      </p:sp>
      <p:pic>
        <p:nvPicPr>
          <p:cNvPr id="9" name="Graphic 8" descr="Voice">
            <a:extLst>
              <a:ext uri="{FF2B5EF4-FFF2-40B4-BE49-F238E27FC236}">
                <a16:creationId xmlns:a16="http://schemas.microsoft.com/office/drawing/2014/main" id="{F7E7EEA1-CE6D-48C7-B509-23A22FEDD45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99109" y="-345"/>
            <a:ext cx="749588" cy="749588"/>
          </a:xfrm>
          <a:prstGeom prst="rect">
            <a:avLst/>
          </a:prstGeom>
        </p:spPr>
      </p:pic>
      <p:sp>
        <p:nvSpPr>
          <p:cNvPr id="10" name="Footer Placeholder 9">
            <a:extLst>
              <a:ext uri="{FF2B5EF4-FFF2-40B4-BE49-F238E27FC236}">
                <a16:creationId xmlns:a16="http://schemas.microsoft.com/office/drawing/2014/main" id="{5649457A-46B2-487D-B46F-D70BD15A37D4}"/>
              </a:ext>
            </a:extLst>
          </p:cNvPr>
          <p:cNvSpPr>
            <a:spLocks noGrp="1"/>
          </p:cNvSpPr>
          <p:nvPr>
            <p:ph type="ftr" sz="quarter" idx="11"/>
          </p:nvPr>
        </p:nvSpPr>
        <p:spPr/>
        <p:txBody>
          <a:bodyPr/>
          <a:lstStyle/>
          <a:p>
            <a:r>
              <a:rPr lang="en-IN" dirty="0">
                <a:solidFill>
                  <a:schemeClr val="accent6">
                    <a:lumMod val="60000"/>
                    <a:lumOff val="40000"/>
                  </a:schemeClr>
                </a:solidFill>
              </a:rPr>
              <a:t>The_Saviours!</a:t>
            </a:r>
          </a:p>
        </p:txBody>
      </p:sp>
      <p:sp>
        <p:nvSpPr>
          <p:cNvPr id="11" name="Slide Number Placeholder 10">
            <a:extLst>
              <a:ext uri="{FF2B5EF4-FFF2-40B4-BE49-F238E27FC236}">
                <a16:creationId xmlns:a16="http://schemas.microsoft.com/office/drawing/2014/main" id="{5C7C6C2B-E92F-467D-8F35-97D1CD4F4C1F}"/>
              </a:ext>
            </a:extLst>
          </p:cNvPr>
          <p:cNvSpPr>
            <a:spLocks noGrp="1"/>
          </p:cNvSpPr>
          <p:nvPr>
            <p:ph type="sldNum" sz="quarter" idx="12"/>
          </p:nvPr>
        </p:nvSpPr>
        <p:spPr/>
        <p:txBody>
          <a:bodyPr/>
          <a:lstStyle/>
          <a:p>
            <a:fld id="{9A8772DA-F401-4D9C-BD71-93024040045D}" type="slidenum">
              <a:rPr lang="en-IN" smtClean="0">
                <a:solidFill>
                  <a:schemeClr val="accent2">
                    <a:lumMod val="75000"/>
                  </a:schemeClr>
                </a:solidFill>
              </a:rPr>
              <a:t>3</a:t>
            </a:fld>
            <a:endParaRPr lang="en-IN" dirty="0">
              <a:solidFill>
                <a:schemeClr val="accent2">
                  <a:lumMod val="75000"/>
                </a:schemeClr>
              </a:solidFill>
            </a:endParaRPr>
          </a:p>
        </p:txBody>
      </p:sp>
      <p:pic>
        <p:nvPicPr>
          <p:cNvPr id="13" name="Graphic 12" descr="Robot">
            <a:extLst>
              <a:ext uri="{FF2B5EF4-FFF2-40B4-BE49-F238E27FC236}">
                <a16:creationId xmlns:a16="http://schemas.microsoft.com/office/drawing/2014/main" id="{A1C65A77-41BD-4819-A1E8-B062BDC7E4E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445875" y="6356349"/>
            <a:ext cx="365125" cy="365125"/>
          </a:xfrm>
          <a:prstGeom prst="rect">
            <a:avLst/>
          </a:prstGeom>
        </p:spPr>
      </p:pic>
      <p:sp>
        <p:nvSpPr>
          <p:cNvPr id="2" name="TextBox 1">
            <a:extLst>
              <a:ext uri="{FF2B5EF4-FFF2-40B4-BE49-F238E27FC236}">
                <a16:creationId xmlns:a16="http://schemas.microsoft.com/office/drawing/2014/main" id="{4D8B2142-B5F2-4ACB-A882-53ED223A7D85}"/>
              </a:ext>
            </a:extLst>
          </p:cNvPr>
          <p:cNvSpPr txBox="1"/>
          <p:nvPr/>
        </p:nvSpPr>
        <p:spPr>
          <a:xfrm>
            <a:off x="3250645" y="844360"/>
            <a:ext cx="5690710" cy="523220"/>
          </a:xfrm>
          <a:prstGeom prst="rect">
            <a:avLst/>
          </a:prstGeom>
          <a:noFill/>
        </p:spPr>
        <p:txBody>
          <a:bodyPr wrap="square" rtlCol="0">
            <a:spAutoFit/>
          </a:bodyPr>
          <a:lstStyle/>
          <a:p>
            <a:r>
              <a:rPr lang="en-IN" sz="2800" b="1" i="1" dirty="0">
                <a:solidFill>
                  <a:schemeClr val="accent6">
                    <a:lumMod val="60000"/>
                    <a:lumOff val="40000"/>
                  </a:schemeClr>
                </a:solidFill>
              </a:rPr>
              <a:t>Process followed to save the earth</a:t>
            </a:r>
          </a:p>
        </p:txBody>
      </p:sp>
      <p:graphicFrame>
        <p:nvGraphicFramePr>
          <p:cNvPr id="7" name="Diagram 6">
            <a:extLst>
              <a:ext uri="{FF2B5EF4-FFF2-40B4-BE49-F238E27FC236}">
                <a16:creationId xmlns:a16="http://schemas.microsoft.com/office/drawing/2014/main" id="{521E20CD-816A-49DA-BE5C-6C1C3F482C5E}"/>
              </a:ext>
            </a:extLst>
          </p:cNvPr>
          <p:cNvGraphicFramePr/>
          <p:nvPr>
            <p:extLst>
              <p:ext uri="{D42A27DB-BD31-4B8C-83A1-F6EECF244321}">
                <p14:modId xmlns:p14="http://schemas.microsoft.com/office/powerpoint/2010/main" val="3178731416"/>
              </p:ext>
            </p:extLst>
          </p:nvPr>
        </p:nvGraphicFramePr>
        <p:xfrm>
          <a:off x="1854200" y="1651721"/>
          <a:ext cx="7865872" cy="4584146"/>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15423960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02C6C09-2E3E-4088-8B40-4E2E3628843B}"/>
              </a:ext>
            </a:extLst>
          </p:cNvPr>
          <p:cNvSpPr txBox="1"/>
          <p:nvPr/>
        </p:nvSpPr>
        <p:spPr>
          <a:xfrm>
            <a:off x="948697" y="82061"/>
            <a:ext cx="4254947" cy="584775"/>
          </a:xfrm>
          <a:prstGeom prst="rect">
            <a:avLst/>
          </a:prstGeom>
          <a:noFill/>
        </p:spPr>
        <p:txBody>
          <a:bodyPr wrap="none" rtlCol="0">
            <a:spAutoFit/>
          </a:bodyPr>
          <a:lstStyle/>
          <a:p>
            <a:r>
              <a:rPr lang="en-IN" sz="3200" b="1" dirty="0">
                <a:solidFill>
                  <a:schemeClr val="accent4">
                    <a:lumMod val="60000"/>
                    <a:lumOff val="40000"/>
                  </a:schemeClr>
                </a:solidFill>
              </a:rPr>
              <a:t>Decode the Information</a:t>
            </a:r>
          </a:p>
        </p:txBody>
      </p:sp>
      <p:pic>
        <p:nvPicPr>
          <p:cNvPr id="9" name="Graphic 8" descr="Voice">
            <a:extLst>
              <a:ext uri="{FF2B5EF4-FFF2-40B4-BE49-F238E27FC236}">
                <a16:creationId xmlns:a16="http://schemas.microsoft.com/office/drawing/2014/main" id="{F7E7EEA1-CE6D-48C7-B509-23A22FEDD45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99109" y="-345"/>
            <a:ext cx="749588" cy="749588"/>
          </a:xfrm>
          <a:prstGeom prst="rect">
            <a:avLst/>
          </a:prstGeom>
        </p:spPr>
      </p:pic>
      <p:sp>
        <p:nvSpPr>
          <p:cNvPr id="10" name="Footer Placeholder 9">
            <a:extLst>
              <a:ext uri="{FF2B5EF4-FFF2-40B4-BE49-F238E27FC236}">
                <a16:creationId xmlns:a16="http://schemas.microsoft.com/office/drawing/2014/main" id="{5649457A-46B2-487D-B46F-D70BD15A37D4}"/>
              </a:ext>
            </a:extLst>
          </p:cNvPr>
          <p:cNvSpPr>
            <a:spLocks noGrp="1"/>
          </p:cNvSpPr>
          <p:nvPr>
            <p:ph type="ftr" sz="quarter" idx="11"/>
          </p:nvPr>
        </p:nvSpPr>
        <p:spPr/>
        <p:txBody>
          <a:bodyPr/>
          <a:lstStyle/>
          <a:p>
            <a:r>
              <a:rPr lang="en-IN" dirty="0">
                <a:solidFill>
                  <a:schemeClr val="accent6">
                    <a:lumMod val="60000"/>
                    <a:lumOff val="40000"/>
                  </a:schemeClr>
                </a:solidFill>
              </a:rPr>
              <a:t>The_Saviours!</a:t>
            </a:r>
          </a:p>
        </p:txBody>
      </p:sp>
      <p:sp>
        <p:nvSpPr>
          <p:cNvPr id="11" name="Slide Number Placeholder 10">
            <a:extLst>
              <a:ext uri="{FF2B5EF4-FFF2-40B4-BE49-F238E27FC236}">
                <a16:creationId xmlns:a16="http://schemas.microsoft.com/office/drawing/2014/main" id="{5C7C6C2B-E92F-467D-8F35-97D1CD4F4C1F}"/>
              </a:ext>
            </a:extLst>
          </p:cNvPr>
          <p:cNvSpPr>
            <a:spLocks noGrp="1"/>
          </p:cNvSpPr>
          <p:nvPr>
            <p:ph type="sldNum" sz="quarter" idx="12"/>
          </p:nvPr>
        </p:nvSpPr>
        <p:spPr/>
        <p:txBody>
          <a:bodyPr/>
          <a:lstStyle/>
          <a:p>
            <a:fld id="{9A8772DA-F401-4D9C-BD71-93024040045D}" type="slidenum">
              <a:rPr lang="en-IN" smtClean="0">
                <a:solidFill>
                  <a:schemeClr val="accent2">
                    <a:lumMod val="75000"/>
                  </a:schemeClr>
                </a:solidFill>
              </a:rPr>
              <a:t>4</a:t>
            </a:fld>
            <a:endParaRPr lang="en-IN" dirty="0">
              <a:solidFill>
                <a:schemeClr val="accent2">
                  <a:lumMod val="75000"/>
                </a:schemeClr>
              </a:solidFill>
            </a:endParaRPr>
          </a:p>
        </p:txBody>
      </p:sp>
      <p:pic>
        <p:nvPicPr>
          <p:cNvPr id="13" name="Graphic 12" descr="Robot">
            <a:extLst>
              <a:ext uri="{FF2B5EF4-FFF2-40B4-BE49-F238E27FC236}">
                <a16:creationId xmlns:a16="http://schemas.microsoft.com/office/drawing/2014/main" id="{A1C65A77-41BD-4819-A1E8-B062BDC7E4E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445875" y="6356349"/>
            <a:ext cx="365125" cy="365125"/>
          </a:xfrm>
          <a:prstGeom prst="rect">
            <a:avLst/>
          </a:prstGeom>
        </p:spPr>
      </p:pic>
      <p:sp>
        <p:nvSpPr>
          <p:cNvPr id="2" name="TextBox 1">
            <a:extLst>
              <a:ext uri="{FF2B5EF4-FFF2-40B4-BE49-F238E27FC236}">
                <a16:creationId xmlns:a16="http://schemas.microsoft.com/office/drawing/2014/main" id="{C3F6837F-BF8D-49F8-B41B-D7B7CE6EE49B}"/>
              </a:ext>
            </a:extLst>
          </p:cNvPr>
          <p:cNvSpPr txBox="1"/>
          <p:nvPr/>
        </p:nvSpPr>
        <p:spPr>
          <a:xfrm>
            <a:off x="4011036" y="749242"/>
            <a:ext cx="4169924" cy="584775"/>
          </a:xfrm>
          <a:prstGeom prst="rect">
            <a:avLst/>
          </a:prstGeom>
          <a:noFill/>
        </p:spPr>
        <p:txBody>
          <a:bodyPr wrap="none" rtlCol="0">
            <a:spAutoFit/>
          </a:bodyPr>
          <a:lstStyle/>
          <a:p>
            <a:r>
              <a:rPr lang="en-IN" sz="3200" b="1" i="1" dirty="0">
                <a:solidFill>
                  <a:schemeClr val="accent6">
                    <a:lumMod val="75000"/>
                  </a:schemeClr>
                </a:solidFill>
              </a:rPr>
              <a:t>Extracting MFCC values</a:t>
            </a:r>
          </a:p>
        </p:txBody>
      </p:sp>
      <p:graphicFrame>
        <p:nvGraphicFramePr>
          <p:cNvPr id="12" name="Diagram 11">
            <a:extLst>
              <a:ext uri="{FF2B5EF4-FFF2-40B4-BE49-F238E27FC236}">
                <a16:creationId xmlns:a16="http://schemas.microsoft.com/office/drawing/2014/main" id="{E7BBE8D4-80C6-41D4-8E1A-B516F7393AB6}"/>
              </a:ext>
            </a:extLst>
          </p:cNvPr>
          <p:cNvGraphicFramePr/>
          <p:nvPr>
            <p:extLst>
              <p:ext uri="{D42A27DB-BD31-4B8C-83A1-F6EECF244321}">
                <p14:modId xmlns:p14="http://schemas.microsoft.com/office/powerpoint/2010/main" val="297239210"/>
              </p:ext>
            </p:extLst>
          </p:nvPr>
        </p:nvGraphicFramePr>
        <p:xfrm>
          <a:off x="2570988" y="1193478"/>
          <a:ext cx="7050024" cy="4495691"/>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175342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02C6C09-2E3E-4088-8B40-4E2E3628843B}"/>
              </a:ext>
            </a:extLst>
          </p:cNvPr>
          <p:cNvSpPr txBox="1"/>
          <p:nvPr/>
        </p:nvSpPr>
        <p:spPr>
          <a:xfrm>
            <a:off x="948697" y="82061"/>
            <a:ext cx="4254947" cy="584775"/>
          </a:xfrm>
          <a:prstGeom prst="rect">
            <a:avLst/>
          </a:prstGeom>
          <a:noFill/>
        </p:spPr>
        <p:txBody>
          <a:bodyPr wrap="none" rtlCol="0">
            <a:spAutoFit/>
          </a:bodyPr>
          <a:lstStyle/>
          <a:p>
            <a:r>
              <a:rPr lang="en-IN" sz="3200" b="1" dirty="0">
                <a:solidFill>
                  <a:schemeClr val="accent4">
                    <a:lumMod val="60000"/>
                    <a:lumOff val="40000"/>
                  </a:schemeClr>
                </a:solidFill>
              </a:rPr>
              <a:t>Decode the Information</a:t>
            </a:r>
          </a:p>
        </p:txBody>
      </p:sp>
      <p:pic>
        <p:nvPicPr>
          <p:cNvPr id="9" name="Graphic 8" descr="Voice">
            <a:extLst>
              <a:ext uri="{FF2B5EF4-FFF2-40B4-BE49-F238E27FC236}">
                <a16:creationId xmlns:a16="http://schemas.microsoft.com/office/drawing/2014/main" id="{F7E7EEA1-CE6D-48C7-B509-23A22FEDD45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99109" y="-345"/>
            <a:ext cx="749588" cy="749588"/>
          </a:xfrm>
          <a:prstGeom prst="rect">
            <a:avLst/>
          </a:prstGeom>
        </p:spPr>
      </p:pic>
      <p:sp>
        <p:nvSpPr>
          <p:cNvPr id="10" name="Footer Placeholder 9">
            <a:extLst>
              <a:ext uri="{FF2B5EF4-FFF2-40B4-BE49-F238E27FC236}">
                <a16:creationId xmlns:a16="http://schemas.microsoft.com/office/drawing/2014/main" id="{5649457A-46B2-487D-B46F-D70BD15A37D4}"/>
              </a:ext>
            </a:extLst>
          </p:cNvPr>
          <p:cNvSpPr>
            <a:spLocks noGrp="1"/>
          </p:cNvSpPr>
          <p:nvPr>
            <p:ph type="ftr" sz="quarter" idx="11"/>
          </p:nvPr>
        </p:nvSpPr>
        <p:spPr/>
        <p:txBody>
          <a:bodyPr/>
          <a:lstStyle/>
          <a:p>
            <a:r>
              <a:rPr lang="en-IN" dirty="0">
                <a:solidFill>
                  <a:schemeClr val="accent6">
                    <a:lumMod val="60000"/>
                    <a:lumOff val="40000"/>
                  </a:schemeClr>
                </a:solidFill>
              </a:rPr>
              <a:t>The_Saviours!</a:t>
            </a:r>
          </a:p>
        </p:txBody>
      </p:sp>
      <p:sp>
        <p:nvSpPr>
          <p:cNvPr id="11" name="Slide Number Placeholder 10">
            <a:extLst>
              <a:ext uri="{FF2B5EF4-FFF2-40B4-BE49-F238E27FC236}">
                <a16:creationId xmlns:a16="http://schemas.microsoft.com/office/drawing/2014/main" id="{5C7C6C2B-E92F-467D-8F35-97D1CD4F4C1F}"/>
              </a:ext>
            </a:extLst>
          </p:cNvPr>
          <p:cNvSpPr>
            <a:spLocks noGrp="1"/>
          </p:cNvSpPr>
          <p:nvPr>
            <p:ph type="sldNum" sz="quarter" idx="12"/>
          </p:nvPr>
        </p:nvSpPr>
        <p:spPr/>
        <p:txBody>
          <a:bodyPr/>
          <a:lstStyle/>
          <a:p>
            <a:fld id="{9A8772DA-F401-4D9C-BD71-93024040045D}" type="slidenum">
              <a:rPr lang="en-IN" smtClean="0">
                <a:solidFill>
                  <a:schemeClr val="accent2">
                    <a:lumMod val="75000"/>
                  </a:schemeClr>
                </a:solidFill>
              </a:rPr>
              <a:t>5</a:t>
            </a:fld>
            <a:endParaRPr lang="en-IN" dirty="0">
              <a:solidFill>
                <a:schemeClr val="accent2">
                  <a:lumMod val="75000"/>
                </a:schemeClr>
              </a:solidFill>
            </a:endParaRPr>
          </a:p>
        </p:txBody>
      </p:sp>
      <p:pic>
        <p:nvPicPr>
          <p:cNvPr id="13" name="Graphic 12" descr="Robot">
            <a:extLst>
              <a:ext uri="{FF2B5EF4-FFF2-40B4-BE49-F238E27FC236}">
                <a16:creationId xmlns:a16="http://schemas.microsoft.com/office/drawing/2014/main" id="{A1C65A77-41BD-4819-A1E8-B062BDC7E4E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445875" y="6356349"/>
            <a:ext cx="365125" cy="365125"/>
          </a:xfrm>
          <a:prstGeom prst="rect">
            <a:avLst/>
          </a:prstGeom>
        </p:spPr>
      </p:pic>
      <p:sp>
        <p:nvSpPr>
          <p:cNvPr id="7" name="TextBox 6">
            <a:extLst>
              <a:ext uri="{FF2B5EF4-FFF2-40B4-BE49-F238E27FC236}">
                <a16:creationId xmlns:a16="http://schemas.microsoft.com/office/drawing/2014/main" id="{9F5D38F2-B59A-4969-A83B-0316F28B8A26}"/>
              </a:ext>
            </a:extLst>
          </p:cNvPr>
          <p:cNvSpPr txBox="1"/>
          <p:nvPr/>
        </p:nvSpPr>
        <p:spPr>
          <a:xfrm>
            <a:off x="5203644" y="785142"/>
            <a:ext cx="1585883" cy="584775"/>
          </a:xfrm>
          <a:prstGeom prst="rect">
            <a:avLst/>
          </a:prstGeom>
          <a:noFill/>
        </p:spPr>
        <p:txBody>
          <a:bodyPr wrap="none" rtlCol="0">
            <a:spAutoFit/>
          </a:bodyPr>
          <a:lstStyle/>
          <a:p>
            <a:r>
              <a:rPr lang="en-IN" sz="3200" b="1" i="1" dirty="0">
                <a:solidFill>
                  <a:schemeClr val="accent6">
                    <a:lumMod val="75000"/>
                  </a:schemeClr>
                </a:solidFill>
              </a:rPr>
              <a:t>Training</a:t>
            </a:r>
          </a:p>
        </p:txBody>
      </p:sp>
      <p:graphicFrame>
        <p:nvGraphicFramePr>
          <p:cNvPr id="14" name="Diagram 13">
            <a:extLst>
              <a:ext uri="{FF2B5EF4-FFF2-40B4-BE49-F238E27FC236}">
                <a16:creationId xmlns:a16="http://schemas.microsoft.com/office/drawing/2014/main" id="{B803328E-AC7A-41D7-A846-7D95FB9CDFA2}"/>
              </a:ext>
            </a:extLst>
          </p:cNvPr>
          <p:cNvGraphicFramePr/>
          <p:nvPr>
            <p:extLst>
              <p:ext uri="{D42A27DB-BD31-4B8C-83A1-F6EECF244321}">
                <p14:modId xmlns:p14="http://schemas.microsoft.com/office/powerpoint/2010/main" val="2794603600"/>
              </p:ext>
            </p:extLst>
          </p:nvPr>
        </p:nvGraphicFramePr>
        <p:xfrm>
          <a:off x="1124357" y="1369917"/>
          <a:ext cx="9744456" cy="4755564"/>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28445998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02C6C09-2E3E-4088-8B40-4E2E3628843B}"/>
              </a:ext>
            </a:extLst>
          </p:cNvPr>
          <p:cNvSpPr txBox="1"/>
          <p:nvPr/>
        </p:nvSpPr>
        <p:spPr>
          <a:xfrm>
            <a:off x="948697" y="82061"/>
            <a:ext cx="4172361" cy="584775"/>
          </a:xfrm>
          <a:prstGeom prst="rect">
            <a:avLst/>
          </a:prstGeom>
          <a:noFill/>
        </p:spPr>
        <p:txBody>
          <a:bodyPr wrap="none" rtlCol="0">
            <a:spAutoFit/>
          </a:bodyPr>
          <a:lstStyle/>
          <a:p>
            <a:r>
              <a:rPr lang="en-IN" sz="3200" dirty="0">
                <a:solidFill>
                  <a:schemeClr val="accent4">
                    <a:lumMod val="60000"/>
                    <a:lumOff val="40000"/>
                  </a:schemeClr>
                </a:solidFill>
              </a:rPr>
              <a:t>Decode the Information</a:t>
            </a:r>
          </a:p>
        </p:txBody>
      </p:sp>
      <p:pic>
        <p:nvPicPr>
          <p:cNvPr id="9" name="Graphic 8" descr="Voice">
            <a:extLst>
              <a:ext uri="{FF2B5EF4-FFF2-40B4-BE49-F238E27FC236}">
                <a16:creationId xmlns:a16="http://schemas.microsoft.com/office/drawing/2014/main" id="{F7E7EEA1-CE6D-48C7-B509-23A22FEDD45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99109" y="-345"/>
            <a:ext cx="749588" cy="749588"/>
          </a:xfrm>
          <a:prstGeom prst="rect">
            <a:avLst/>
          </a:prstGeom>
        </p:spPr>
      </p:pic>
      <p:sp>
        <p:nvSpPr>
          <p:cNvPr id="10" name="Footer Placeholder 9">
            <a:extLst>
              <a:ext uri="{FF2B5EF4-FFF2-40B4-BE49-F238E27FC236}">
                <a16:creationId xmlns:a16="http://schemas.microsoft.com/office/drawing/2014/main" id="{5649457A-46B2-487D-B46F-D70BD15A37D4}"/>
              </a:ext>
            </a:extLst>
          </p:cNvPr>
          <p:cNvSpPr>
            <a:spLocks noGrp="1"/>
          </p:cNvSpPr>
          <p:nvPr>
            <p:ph type="ftr" sz="quarter" idx="11"/>
          </p:nvPr>
        </p:nvSpPr>
        <p:spPr/>
        <p:txBody>
          <a:bodyPr/>
          <a:lstStyle/>
          <a:p>
            <a:r>
              <a:rPr lang="en-IN" dirty="0">
                <a:solidFill>
                  <a:schemeClr val="accent6">
                    <a:lumMod val="60000"/>
                    <a:lumOff val="40000"/>
                  </a:schemeClr>
                </a:solidFill>
              </a:rPr>
              <a:t>The_Saviours!</a:t>
            </a:r>
          </a:p>
        </p:txBody>
      </p:sp>
      <p:sp>
        <p:nvSpPr>
          <p:cNvPr id="11" name="Slide Number Placeholder 10">
            <a:extLst>
              <a:ext uri="{FF2B5EF4-FFF2-40B4-BE49-F238E27FC236}">
                <a16:creationId xmlns:a16="http://schemas.microsoft.com/office/drawing/2014/main" id="{5C7C6C2B-E92F-467D-8F35-97D1CD4F4C1F}"/>
              </a:ext>
            </a:extLst>
          </p:cNvPr>
          <p:cNvSpPr>
            <a:spLocks noGrp="1"/>
          </p:cNvSpPr>
          <p:nvPr>
            <p:ph type="sldNum" sz="quarter" idx="12"/>
          </p:nvPr>
        </p:nvSpPr>
        <p:spPr/>
        <p:txBody>
          <a:bodyPr/>
          <a:lstStyle/>
          <a:p>
            <a:fld id="{9A8772DA-F401-4D9C-BD71-93024040045D}" type="slidenum">
              <a:rPr lang="en-IN" smtClean="0">
                <a:solidFill>
                  <a:schemeClr val="accent2">
                    <a:lumMod val="75000"/>
                  </a:schemeClr>
                </a:solidFill>
              </a:rPr>
              <a:t>6</a:t>
            </a:fld>
            <a:endParaRPr lang="en-IN" dirty="0">
              <a:solidFill>
                <a:schemeClr val="accent2">
                  <a:lumMod val="75000"/>
                </a:schemeClr>
              </a:solidFill>
            </a:endParaRPr>
          </a:p>
        </p:txBody>
      </p:sp>
      <p:pic>
        <p:nvPicPr>
          <p:cNvPr id="13" name="Graphic 12" descr="Robot">
            <a:extLst>
              <a:ext uri="{FF2B5EF4-FFF2-40B4-BE49-F238E27FC236}">
                <a16:creationId xmlns:a16="http://schemas.microsoft.com/office/drawing/2014/main" id="{A1C65A77-41BD-4819-A1E8-B062BDC7E4E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445875" y="6356349"/>
            <a:ext cx="365125" cy="365125"/>
          </a:xfrm>
          <a:prstGeom prst="rect">
            <a:avLst/>
          </a:prstGeom>
        </p:spPr>
      </p:pic>
      <p:sp>
        <p:nvSpPr>
          <p:cNvPr id="7" name="TextBox 6">
            <a:extLst>
              <a:ext uri="{FF2B5EF4-FFF2-40B4-BE49-F238E27FC236}">
                <a16:creationId xmlns:a16="http://schemas.microsoft.com/office/drawing/2014/main" id="{E5524DCB-0080-4A2E-8182-6BC1B3788E33}"/>
              </a:ext>
            </a:extLst>
          </p:cNvPr>
          <p:cNvSpPr txBox="1"/>
          <p:nvPr/>
        </p:nvSpPr>
        <p:spPr>
          <a:xfrm>
            <a:off x="5140449" y="749242"/>
            <a:ext cx="1911101" cy="584775"/>
          </a:xfrm>
          <a:prstGeom prst="rect">
            <a:avLst/>
          </a:prstGeom>
          <a:noFill/>
        </p:spPr>
        <p:txBody>
          <a:bodyPr wrap="none" rtlCol="0">
            <a:spAutoFit/>
          </a:bodyPr>
          <a:lstStyle/>
          <a:p>
            <a:r>
              <a:rPr lang="en-IN" sz="3200" b="1" i="1" dirty="0">
                <a:solidFill>
                  <a:schemeClr val="accent6">
                    <a:lumMod val="75000"/>
                  </a:schemeClr>
                </a:solidFill>
              </a:rPr>
              <a:t>Prediction</a:t>
            </a:r>
          </a:p>
        </p:txBody>
      </p:sp>
      <p:graphicFrame>
        <p:nvGraphicFramePr>
          <p:cNvPr id="12" name="Diagram 11">
            <a:extLst>
              <a:ext uri="{FF2B5EF4-FFF2-40B4-BE49-F238E27FC236}">
                <a16:creationId xmlns:a16="http://schemas.microsoft.com/office/drawing/2014/main" id="{ACB14395-3605-4AFB-B874-4103C7937C31}"/>
              </a:ext>
            </a:extLst>
          </p:cNvPr>
          <p:cNvGraphicFramePr/>
          <p:nvPr>
            <p:extLst>
              <p:ext uri="{D42A27DB-BD31-4B8C-83A1-F6EECF244321}">
                <p14:modId xmlns:p14="http://schemas.microsoft.com/office/powerpoint/2010/main" val="1908877883"/>
              </p:ext>
            </p:extLst>
          </p:nvPr>
        </p:nvGraphicFramePr>
        <p:xfrm>
          <a:off x="3297875" y="2061469"/>
          <a:ext cx="5596247" cy="257454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21721054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02C6C09-2E3E-4088-8B40-4E2E3628843B}"/>
              </a:ext>
            </a:extLst>
          </p:cNvPr>
          <p:cNvSpPr txBox="1"/>
          <p:nvPr/>
        </p:nvSpPr>
        <p:spPr>
          <a:xfrm>
            <a:off x="948697" y="82061"/>
            <a:ext cx="4172361" cy="584775"/>
          </a:xfrm>
          <a:prstGeom prst="rect">
            <a:avLst/>
          </a:prstGeom>
          <a:noFill/>
        </p:spPr>
        <p:txBody>
          <a:bodyPr wrap="none" rtlCol="0">
            <a:spAutoFit/>
          </a:bodyPr>
          <a:lstStyle/>
          <a:p>
            <a:r>
              <a:rPr lang="en-IN" sz="3200" dirty="0">
                <a:solidFill>
                  <a:schemeClr val="accent4">
                    <a:lumMod val="60000"/>
                    <a:lumOff val="40000"/>
                  </a:schemeClr>
                </a:solidFill>
              </a:rPr>
              <a:t>Decode the Information</a:t>
            </a:r>
          </a:p>
        </p:txBody>
      </p:sp>
      <p:pic>
        <p:nvPicPr>
          <p:cNvPr id="9" name="Graphic 8" descr="Voice">
            <a:extLst>
              <a:ext uri="{FF2B5EF4-FFF2-40B4-BE49-F238E27FC236}">
                <a16:creationId xmlns:a16="http://schemas.microsoft.com/office/drawing/2014/main" id="{F7E7EEA1-CE6D-48C7-B509-23A22FEDD45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99109" y="-345"/>
            <a:ext cx="749588" cy="749588"/>
          </a:xfrm>
          <a:prstGeom prst="rect">
            <a:avLst/>
          </a:prstGeom>
        </p:spPr>
      </p:pic>
      <p:sp>
        <p:nvSpPr>
          <p:cNvPr id="10" name="Footer Placeholder 9">
            <a:extLst>
              <a:ext uri="{FF2B5EF4-FFF2-40B4-BE49-F238E27FC236}">
                <a16:creationId xmlns:a16="http://schemas.microsoft.com/office/drawing/2014/main" id="{5649457A-46B2-487D-B46F-D70BD15A37D4}"/>
              </a:ext>
            </a:extLst>
          </p:cNvPr>
          <p:cNvSpPr>
            <a:spLocks noGrp="1"/>
          </p:cNvSpPr>
          <p:nvPr>
            <p:ph type="ftr" sz="quarter" idx="11"/>
          </p:nvPr>
        </p:nvSpPr>
        <p:spPr/>
        <p:txBody>
          <a:bodyPr/>
          <a:lstStyle/>
          <a:p>
            <a:r>
              <a:rPr lang="en-IN" dirty="0">
                <a:solidFill>
                  <a:schemeClr val="accent6">
                    <a:lumMod val="60000"/>
                    <a:lumOff val="40000"/>
                  </a:schemeClr>
                </a:solidFill>
              </a:rPr>
              <a:t>The_Saviours!</a:t>
            </a:r>
          </a:p>
        </p:txBody>
      </p:sp>
      <p:sp>
        <p:nvSpPr>
          <p:cNvPr id="11" name="Slide Number Placeholder 10">
            <a:extLst>
              <a:ext uri="{FF2B5EF4-FFF2-40B4-BE49-F238E27FC236}">
                <a16:creationId xmlns:a16="http://schemas.microsoft.com/office/drawing/2014/main" id="{5C7C6C2B-E92F-467D-8F35-97D1CD4F4C1F}"/>
              </a:ext>
            </a:extLst>
          </p:cNvPr>
          <p:cNvSpPr>
            <a:spLocks noGrp="1"/>
          </p:cNvSpPr>
          <p:nvPr>
            <p:ph type="sldNum" sz="quarter" idx="12"/>
          </p:nvPr>
        </p:nvSpPr>
        <p:spPr/>
        <p:txBody>
          <a:bodyPr/>
          <a:lstStyle/>
          <a:p>
            <a:fld id="{9A8772DA-F401-4D9C-BD71-93024040045D}" type="slidenum">
              <a:rPr lang="en-IN" smtClean="0">
                <a:solidFill>
                  <a:schemeClr val="accent2">
                    <a:lumMod val="75000"/>
                  </a:schemeClr>
                </a:solidFill>
              </a:rPr>
              <a:t>7</a:t>
            </a:fld>
            <a:endParaRPr lang="en-IN" dirty="0">
              <a:solidFill>
                <a:schemeClr val="accent2">
                  <a:lumMod val="75000"/>
                </a:schemeClr>
              </a:solidFill>
            </a:endParaRPr>
          </a:p>
        </p:txBody>
      </p:sp>
      <p:pic>
        <p:nvPicPr>
          <p:cNvPr id="13" name="Graphic 12" descr="Robot">
            <a:extLst>
              <a:ext uri="{FF2B5EF4-FFF2-40B4-BE49-F238E27FC236}">
                <a16:creationId xmlns:a16="http://schemas.microsoft.com/office/drawing/2014/main" id="{A1C65A77-41BD-4819-A1E8-B062BDC7E4E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445875" y="6356349"/>
            <a:ext cx="365125" cy="365125"/>
          </a:xfrm>
          <a:prstGeom prst="rect">
            <a:avLst/>
          </a:prstGeom>
        </p:spPr>
      </p:pic>
      <p:sp>
        <p:nvSpPr>
          <p:cNvPr id="7" name="TextBox 6">
            <a:extLst>
              <a:ext uri="{FF2B5EF4-FFF2-40B4-BE49-F238E27FC236}">
                <a16:creationId xmlns:a16="http://schemas.microsoft.com/office/drawing/2014/main" id="{5B18FC81-6B1E-4C87-8D33-A5516344F19F}"/>
              </a:ext>
            </a:extLst>
          </p:cNvPr>
          <p:cNvSpPr txBox="1"/>
          <p:nvPr/>
        </p:nvSpPr>
        <p:spPr>
          <a:xfrm>
            <a:off x="4335227" y="1071765"/>
            <a:ext cx="3521541" cy="584775"/>
          </a:xfrm>
          <a:prstGeom prst="rect">
            <a:avLst/>
          </a:prstGeom>
          <a:noFill/>
        </p:spPr>
        <p:txBody>
          <a:bodyPr wrap="none" rtlCol="0">
            <a:spAutoFit/>
          </a:bodyPr>
          <a:lstStyle/>
          <a:p>
            <a:r>
              <a:rPr lang="en-IN" sz="3200" b="1" i="1" dirty="0">
                <a:solidFill>
                  <a:schemeClr val="accent6">
                    <a:lumMod val="75000"/>
                  </a:schemeClr>
                </a:solidFill>
              </a:rPr>
              <a:t>Decoding the Audio</a:t>
            </a:r>
          </a:p>
        </p:txBody>
      </p:sp>
      <p:graphicFrame>
        <p:nvGraphicFramePr>
          <p:cNvPr id="17" name="Diagram 16">
            <a:extLst>
              <a:ext uri="{FF2B5EF4-FFF2-40B4-BE49-F238E27FC236}">
                <a16:creationId xmlns:a16="http://schemas.microsoft.com/office/drawing/2014/main" id="{C924779A-AE00-47C5-9DAC-B726C0E6E380}"/>
              </a:ext>
            </a:extLst>
          </p:cNvPr>
          <p:cNvGraphicFramePr/>
          <p:nvPr>
            <p:extLst>
              <p:ext uri="{D42A27DB-BD31-4B8C-83A1-F6EECF244321}">
                <p14:modId xmlns:p14="http://schemas.microsoft.com/office/powerpoint/2010/main" val="4242391416"/>
              </p:ext>
            </p:extLst>
          </p:nvPr>
        </p:nvGraphicFramePr>
        <p:xfrm>
          <a:off x="3297875" y="2061469"/>
          <a:ext cx="5596247" cy="257454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3376752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02C6C09-2E3E-4088-8B40-4E2E3628843B}"/>
              </a:ext>
            </a:extLst>
          </p:cNvPr>
          <p:cNvSpPr txBox="1"/>
          <p:nvPr/>
        </p:nvSpPr>
        <p:spPr>
          <a:xfrm>
            <a:off x="948697" y="82061"/>
            <a:ext cx="4254947" cy="584775"/>
          </a:xfrm>
          <a:prstGeom prst="rect">
            <a:avLst/>
          </a:prstGeom>
          <a:noFill/>
        </p:spPr>
        <p:txBody>
          <a:bodyPr wrap="none" rtlCol="0">
            <a:spAutoFit/>
          </a:bodyPr>
          <a:lstStyle/>
          <a:p>
            <a:r>
              <a:rPr lang="en-IN" sz="3200" b="1" dirty="0">
                <a:solidFill>
                  <a:schemeClr val="accent4">
                    <a:lumMod val="60000"/>
                    <a:lumOff val="40000"/>
                  </a:schemeClr>
                </a:solidFill>
              </a:rPr>
              <a:t>Decode the Information</a:t>
            </a:r>
          </a:p>
        </p:txBody>
      </p:sp>
      <p:pic>
        <p:nvPicPr>
          <p:cNvPr id="9" name="Graphic 8" descr="Voice">
            <a:extLst>
              <a:ext uri="{FF2B5EF4-FFF2-40B4-BE49-F238E27FC236}">
                <a16:creationId xmlns:a16="http://schemas.microsoft.com/office/drawing/2014/main" id="{F7E7EEA1-CE6D-48C7-B509-23A22FEDD45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99109" y="-345"/>
            <a:ext cx="749588" cy="749588"/>
          </a:xfrm>
          <a:prstGeom prst="rect">
            <a:avLst/>
          </a:prstGeom>
        </p:spPr>
      </p:pic>
      <p:sp>
        <p:nvSpPr>
          <p:cNvPr id="10" name="Footer Placeholder 9">
            <a:extLst>
              <a:ext uri="{FF2B5EF4-FFF2-40B4-BE49-F238E27FC236}">
                <a16:creationId xmlns:a16="http://schemas.microsoft.com/office/drawing/2014/main" id="{5649457A-46B2-487D-B46F-D70BD15A37D4}"/>
              </a:ext>
            </a:extLst>
          </p:cNvPr>
          <p:cNvSpPr>
            <a:spLocks noGrp="1"/>
          </p:cNvSpPr>
          <p:nvPr>
            <p:ph type="ftr" sz="quarter" idx="11"/>
          </p:nvPr>
        </p:nvSpPr>
        <p:spPr/>
        <p:txBody>
          <a:bodyPr/>
          <a:lstStyle/>
          <a:p>
            <a:r>
              <a:rPr lang="en-IN" dirty="0">
                <a:solidFill>
                  <a:schemeClr val="accent6">
                    <a:lumMod val="60000"/>
                    <a:lumOff val="40000"/>
                  </a:schemeClr>
                </a:solidFill>
              </a:rPr>
              <a:t>The_Saviours!</a:t>
            </a:r>
          </a:p>
        </p:txBody>
      </p:sp>
      <p:sp>
        <p:nvSpPr>
          <p:cNvPr id="11" name="Slide Number Placeholder 10">
            <a:extLst>
              <a:ext uri="{FF2B5EF4-FFF2-40B4-BE49-F238E27FC236}">
                <a16:creationId xmlns:a16="http://schemas.microsoft.com/office/drawing/2014/main" id="{5C7C6C2B-E92F-467D-8F35-97D1CD4F4C1F}"/>
              </a:ext>
            </a:extLst>
          </p:cNvPr>
          <p:cNvSpPr>
            <a:spLocks noGrp="1"/>
          </p:cNvSpPr>
          <p:nvPr>
            <p:ph type="sldNum" sz="quarter" idx="12"/>
          </p:nvPr>
        </p:nvSpPr>
        <p:spPr/>
        <p:txBody>
          <a:bodyPr/>
          <a:lstStyle/>
          <a:p>
            <a:fld id="{9A8772DA-F401-4D9C-BD71-93024040045D}" type="slidenum">
              <a:rPr lang="en-IN" smtClean="0">
                <a:solidFill>
                  <a:schemeClr val="accent2">
                    <a:lumMod val="75000"/>
                  </a:schemeClr>
                </a:solidFill>
              </a:rPr>
              <a:t>8</a:t>
            </a:fld>
            <a:endParaRPr lang="en-IN" dirty="0">
              <a:solidFill>
                <a:schemeClr val="accent2">
                  <a:lumMod val="75000"/>
                </a:schemeClr>
              </a:solidFill>
            </a:endParaRPr>
          </a:p>
        </p:txBody>
      </p:sp>
      <p:pic>
        <p:nvPicPr>
          <p:cNvPr id="13" name="Graphic 12" descr="Robot">
            <a:extLst>
              <a:ext uri="{FF2B5EF4-FFF2-40B4-BE49-F238E27FC236}">
                <a16:creationId xmlns:a16="http://schemas.microsoft.com/office/drawing/2014/main" id="{A1C65A77-41BD-4819-A1E8-B062BDC7E4E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445875" y="6356349"/>
            <a:ext cx="365125" cy="365125"/>
          </a:xfrm>
          <a:prstGeom prst="rect">
            <a:avLst/>
          </a:prstGeom>
        </p:spPr>
      </p:pic>
      <p:sp>
        <p:nvSpPr>
          <p:cNvPr id="7" name="TextBox 6">
            <a:extLst>
              <a:ext uri="{FF2B5EF4-FFF2-40B4-BE49-F238E27FC236}">
                <a16:creationId xmlns:a16="http://schemas.microsoft.com/office/drawing/2014/main" id="{13086849-9D5C-46FA-BC9B-6B1816195176}"/>
              </a:ext>
            </a:extLst>
          </p:cNvPr>
          <p:cNvSpPr txBox="1"/>
          <p:nvPr/>
        </p:nvSpPr>
        <p:spPr>
          <a:xfrm>
            <a:off x="3275452" y="858860"/>
            <a:ext cx="5641096" cy="584775"/>
          </a:xfrm>
          <a:prstGeom prst="rect">
            <a:avLst/>
          </a:prstGeom>
          <a:noFill/>
        </p:spPr>
        <p:txBody>
          <a:bodyPr wrap="none" rtlCol="0">
            <a:spAutoFit/>
          </a:bodyPr>
          <a:lstStyle/>
          <a:p>
            <a:r>
              <a:rPr lang="en-IN" sz="3200" b="1" i="1" dirty="0">
                <a:solidFill>
                  <a:schemeClr val="accent6">
                    <a:lumMod val="75000"/>
                  </a:schemeClr>
                </a:solidFill>
              </a:rPr>
              <a:t>Problems faced during decoding</a:t>
            </a:r>
          </a:p>
        </p:txBody>
      </p:sp>
      <p:graphicFrame>
        <p:nvGraphicFramePr>
          <p:cNvPr id="14" name="Diagram 13">
            <a:extLst>
              <a:ext uri="{FF2B5EF4-FFF2-40B4-BE49-F238E27FC236}">
                <a16:creationId xmlns:a16="http://schemas.microsoft.com/office/drawing/2014/main" id="{CEA4D676-A515-41D3-BEB7-4E6FE4DCCF69}"/>
              </a:ext>
            </a:extLst>
          </p:cNvPr>
          <p:cNvGraphicFramePr/>
          <p:nvPr>
            <p:extLst>
              <p:ext uri="{D42A27DB-BD31-4B8C-83A1-F6EECF244321}">
                <p14:modId xmlns:p14="http://schemas.microsoft.com/office/powerpoint/2010/main" val="3257588310"/>
              </p:ext>
            </p:extLst>
          </p:nvPr>
        </p:nvGraphicFramePr>
        <p:xfrm>
          <a:off x="2075657" y="1443635"/>
          <a:ext cx="8040685" cy="429488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10395084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02C6C09-2E3E-4088-8B40-4E2E3628843B}"/>
              </a:ext>
            </a:extLst>
          </p:cNvPr>
          <p:cNvSpPr txBox="1"/>
          <p:nvPr/>
        </p:nvSpPr>
        <p:spPr>
          <a:xfrm>
            <a:off x="948697" y="82061"/>
            <a:ext cx="4254947" cy="584775"/>
          </a:xfrm>
          <a:prstGeom prst="rect">
            <a:avLst/>
          </a:prstGeom>
          <a:noFill/>
        </p:spPr>
        <p:txBody>
          <a:bodyPr wrap="none" rtlCol="0">
            <a:spAutoFit/>
          </a:bodyPr>
          <a:lstStyle/>
          <a:p>
            <a:r>
              <a:rPr lang="en-IN" sz="3200" b="1" dirty="0">
                <a:solidFill>
                  <a:schemeClr val="accent4">
                    <a:lumMod val="60000"/>
                    <a:lumOff val="40000"/>
                  </a:schemeClr>
                </a:solidFill>
              </a:rPr>
              <a:t>Decode the Information</a:t>
            </a:r>
          </a:p>
        </p:txBody>
      </p:sp>
      <p:pic>
        <p:nvPicPr>
          <p:cNvPr id="9" name="Graphic 8" descr="Voice">
            <a:extLst>
              <a:ext uri="{FF2B5EF4-FFF2-40B4-BE49-F238E27FC236}">
                <a16:creationId xmlns:a16="http://schemas.microsoft.com/office/drawing/2014/main" id="{F7E7EEA1-CE6D-48C7-B509-23A22FEDD45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99109" y="-345"/>
            <a:ext cx="749588" cy="749588"/>
          </a:xfrm>
          <a:prstGeom prst="rect">
            <a:avLst/>
          </a:prstGeom>
        </p:spPr>
      </p:pic>
      <p:sp>
        <p:nvSpPr>
          <p:cNvPr id="10" name="Footer Placeholder 9">
            <a:extLst>
              <a:ext uri="{FF2B5EF4-FFF2-40B4-BE49-F238E27FC236}">
                <a16:creationId xmlns:a16="http://schemas.microsoft.com/office/drawing/2014/main" id="{5649457A-46B2-487D-B46F-D70BD15A37D4}"/>
              </a:ext>
            </a:extLst>
          </p:cNvPr>
          <p:cNvSpPr>
            <a:spLocks noGrp="1"/>
          </p:cNvSpPr>
          <p:nvPr>
            <p:ph type="ftr" sz="quarter" idx="11"/>
          </p:nvPr>
        </p:nvSpPr>
        <p:spPr/>
        <p:txBody>
          <a:bodyPr/>
          <a:lstStyle/>
          <a:p>
            <a:r>
              <a:rPr lang="en-IN" dirty="0">
                <a:solidFill>
                  <a:schemeClr val="accent6">
                    <a:lumMod val="60000"/>
                    <a:lumOff val="40000"/>
                  </a:schemeClr>
                </a:solidFill>
              </a:rPr>
              <a:t>The_Saviours!</a:t>
            </a:r>
          </a:p>
        </p:txBody>
      </p:sp>
      <p:sp>
        <p:nvSpPr>
          <p:cNvPr id="11" name="Slide Number Placeholder 10">
            <a:extLst>
              <a:ext uri="{FF2B5EF4-FFF2-40B4-BE49-F238E27FC236}">
                <a16:creationId xmlns:a16="http://schemas.microsoft.com/office/drawing/2014/main" id="{5C7C6C2B-E92F-467D-8F35-97D1CD4F4C1F}"/>
              </a:ext>
            </a:extLst>
          </p:cNvPr>
          <p:cNvSpPr>
            <a:spLocks noGrp="1"/>
          </p:cNvSpPr>
          <p:nvPr>
            <p:ph type="sldNum" sz="quarter" idx="12"/>
          </p:nvPr>
        </p:nvSpPr>
        <p:spPr/>
        <p:txBody>
          <a:bodyPr/>
          <a:lstStyle/>
          <a:p>
            <a:fld id="{9A8772DA-F401-4D9C-BD71-93024040045D}" type="slidenum">
              <a:rPr lang="en-IN" smtClean="0">
                <a:solidFill>
                  <a:schemeClr val="accent2">
                    <a:lumMod val="75000"/>
                  </a:schemeClr>
                </a:solidFill>
              </a:rPr>
              <a:t>9</a:t>
            </a:fld>
            <a:endParaRPr lang="en-IN" dirty="0">
              <a:solidFill>
                <a:schemeClr val="accent2">
                  <a:lumMod val="75000"/>
                </a:schemeClr>
              </a:solidFill>
            </a:endParaRPr>
          </a:p>
        </p:txBody>
      </p:sp>
      <p:pic>
        <p:nvPicPr>
          <p:cNvPr id="13" name="Graphic 12" descr="Robot">
            <a:extLst>
              <a:ext uri="{FF2B5EF4-FFF2-40B4-BE49-F238E27FC236}">
                <a16:creationId xmlns:a16="http://schemas.microsoft.com/office/drawing/2014/main" id="{A1C65A77-41BD-4819-A1E8-B062BDC7E4E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445875" y="6356349"/>
            <a:ext cx="365125" cy="365125"/>
          </a:xfrm>
          <a:prstGeom prst="rect">
            <a:avLst/>
          </a:prstGeom>
        </p:spPr>
      </p:pic>
      <p:sp>
        <p:nvSpPr>
          <p:cNvPr id="7" name="TextBox 6">
            <a:extLst>
              <a:ext uri="{FF2B5EF4-FFF2-40B4-BE49-F238E27FC236}">
                <a16:creationId xmlns:a16="http://schemas.microsoft.com/office/drawing/2014/main" id="{BAD6B8A5-1661-415D-8B56-61AFB09305E0}"/>
              </a:ext>
            </a:extLst>
          </p:cNvPr>
          <p:cNvSpPr txBox="1"/>
          <p:nvPr/>
        </p:nvSpPr>
        <p:spPr>
          <a:xfrm>
            <a:off x="4356837" y="2647145"/>
            <a:ext cx="3478325" cy="1015663"/>
          </a:xfrm>
          <a:prstGeom prst="rect">
            <a:avLst/>
          </a:prstGeom>
          <a:noFill/>
        </p:spPr>
        <p:txBody>
          <a:bodyPr wrap="none" rtlCol="0">
            <a:spAutoFit/>
          </a:bodyPr>
          <a:lstStyle/>
          <a:p>
            <a:r>
              <a:rPr lang="en-IN" sz="6000" b="1" i="1" dirty="0">
                <a:solidFill>
                  <a:schemeClr val="accent6">
                    <a:lumMod val="75000"/>
                  </a:schemeClr>
                </a:solidFill>
              </a:rPr>
              <a:t>Thank You</a:t>
            </a:r>
          </a:p>
        </p:txBody>
      </p:sp>
    </p:spTree>
    <p:extLst>
      <p:ext uri="{BB962C8B-B14F-4D97-AF65-F5344CB8AC3E}">
        <p14:creationId xmlns:p14="http://schemas.microsoft.com/office/powerpoint/2010/main" val="160105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TotalTime>
  <Words>421</Words>
  <Application>Microsoft Office PowerPoint</Application>
  <PresentationFormat>Widescreen</PresentationFormat>
  <Paragraphs>78</Paragraphs>
  <Slides>10</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Comic Sans MS</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YASWANTH KANDUKURI</dc:creator>
  <cp:lastModifiedBy>YASWANTH KANDUKURI</cp:lastModifiedBy>
  <cp:revision>1</cp:revision>
  <dcterms:created xsi:type="dcterms:W3CDTF">2021-12-27T01:34:59Z</dcterms:created>
  <dcterms:modified xsi:type="dcterms:W3CDTF">2021-12-27T03:53:09Z</dcterms:modified>
</cp:coreProperties>
</file>

<file path=docProps/thumbnail.jpeg>
</file>